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9" r:id="rId4"/>
    <p:sldId id="277" r:id="rId5"/>
    <p:sldId id="315" r:id="rId6"/>
    <p:sldId id="323" r:id="rId7"/>
    <p:sldId id="324" r:id="rId8"/>
    <p:sldId id="325" r:id="rId9"/>
    <p:sldId id="32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60"/>
  </p:normalViewPr>
  <p:slideViewPr>
    <p:cSldViewPr snapToGrid="0">
      <p:cViewPr varScale="1">
        <p:scale>
          <a:sx n="80" d="100"/>
          <a:sy n="80" d="100"/>
        </p:scale>
        <p:origin x="2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01/10/2021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01/10/2021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01/10/2021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01/10/2021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01/10/2021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01/10/2021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01/10/2021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Like_%5E_ing/What_do_you_like_doing$_nd627182mf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Like_%5E_ing/What_do_you_like$_Order_ep246021u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Like_%5E_ing/What_do_you_like_doing$_nd627182m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723075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session: </a:t>
            </a:r>
          </a:p>
          <a:p>
            <a:pPr algn="l"/>
            <a:r>
              <a:rPr lang="en-GB" dirty="0" smtClean="0"/>
              <a:t>By </a:t>
            </a:r>
            <a:r>
              <a:rPr lang="en-GB" dirty="0"/>
              <a:t>the end of the session learners 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Have induction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Talk about hobbies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use ‘and’ in a sentence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Listen to a song and complete the sentences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What’s the </a:t>
            </a:r>
            <a:r>
              <a:rPr lang="en-GB" sz="3600" dirty="0" smtClean="0">
                <a:solidFill>
                  <a:srgbClr val="FF0000"/>
                </a:solidFill>
              </a:rPr>
              <a:t>date</a:t>
            </a:r>
            <a:r>
              <a:rPr lang="en-GB" sz="3600" dirty="0" smtClean="0"/>
              <a:t> today?</a:t>
            </a:r>
            <a:br>
              <a:rPr lang="en-GB" sz="3600" dirty="0" smtClean="0"/>
            </a:br>
            <a:r>
              <a:rPr lang="en-GB" sz="3600" dirty="0" smtClean="0"/>
              <a:t>1/10/2021</a:t>
            </a:r>
            <a:br>
              <a:rPr lang="en-GB" sz="3600" dirty="0" smtClean="0"/>
            </a:br>
            <a:r>
              <a:rPr lang="en-GB" sz="3600" dirty="0" smtClean="0"/>
              <a:t>The first of October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104" y="3641696"/>
            <a:ext cx="10031896" cy="161610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day is it today?</a:t>
            </a:r>
          </a:p>
          <a:p>
            <a:r>
              <a:rPr lang="en-GB" sz="3200" dirty="0" smtClean="0"/>
              <a:t>Friday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7" y="150886"/>
            <a:ext cx="1883867" cy="2033154"/>
          </a:xfrm>
          <a:prstGeom prst="rect">
            <a:avLst/>
          </a:prstGeom>
        </p:spPr>
      </p:pic>
      <p:pic>
        <p:nvPicPr>
          <p:cNvPr id="7" name="Picture 6" descr="C:\Users\gulcoy esen\AppData\Local\Microsoft\Windows\INetCache\Content.MSO\C7C0BCD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19" y="2634651"/>
            <a:ext cx="2212684" cy="15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ulcoy esen\AppData\Local\Microsoft\Windows\INetCache\Content.MSO\7F2E5BED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61" y="4686699"/>
            <a:ext cx="1950845" cy="199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70" y="2345876"/>
            <a:ext cx="1896413" cy="1896413"/>
          </a:xfrm>
          <a:prstGeom prst="rect">
            <a:avLst/>
          </a:prstGeom>
        </p:spPr>
      </p:pic>
      <p:sp>
        <p:nvSpPr>
          <p:cNvPr id="12" name="AutoShape 2" descr="17 Overcast Weather Icon Images - Cartoon of Cloudy Weather Icons, Fog  Weather Clip Art and WeatherIcon Partly Sunny / Newdesignf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18" y="4529944"/>
            <a:ext cx="2068126" cy="2068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19003" y="5394856"/>
            <a:ext cx="15597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cloudy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019944" y="946907"/>
            <a:ext cx="13339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rainy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327902" y="3179565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sunny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7902" y="5240842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hot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328303" y="3060952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warm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310509" y="4686699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</a:t>
            </a:r>
            <a:r>
              <a:rPr lang="en-GB" sz="3600" dirty="0" smtClean="0"/>
              <a:t>old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0684" y="193039"/>
            <a:ext cx="24098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9319" y="4488204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5606" y="2277944"/>
            <a:ext cx="2057400" cy="22193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27253" y="1016387"/>
            <a:ext cx="133435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windy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0310509" y="3179566"/>
            <a:ext cx="14510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snowy</a:t>
            </a:r>
            <a:endParaRPr lang="en-GB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5503" y="107501"/>
            <a:ext cx="2047875" cy="2238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00881" y="946907"/>
            <a:ext cx="1143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160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weather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What is the weather like today?</a:t>
            </a:r>
          </a:p>
          <a:p>
            <a:pPr marL="0" indent="0">
              <a:buNone/>
            </a:pPr>
            <a:r>
              <a:rPr lang="en-GB" b="1" dirty="0" smtClean="0"/>
              <a:t>It is </a:t>
            </a:r>
            <a:r>
              <a:rPr lang="en-GB" b="1" dirty="0" smtClean="0"/>
              <a:t>cloudy and cool now.</a:t>
            </a:r>
          </a:p>
          <a:p>
            <a:pPr marL="0" indent="0">
              <a:buNone/>
            </a:pPr>
            <a:r>
              <a:rPr lang="en-GB" b="1" dirty="0" smtClean="0"/>
              <a:t>It was rainy in the morning.</a:t>
            </a:r>
            <a:endParaRPr lang="en-GB" b="1" dirty="0" smtClean="0"/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22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4" y="117577"/>
            <a:ext cx="11945510" cy="605351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Hobbies- </a:t>
            </a:r>
            <a:r>
              <a:rPr lang="en-GB" sz="2700" b="1" dirty="0" smtClean="0">
                <a:solidFill>
                  <a:schemeClr val="accent2">
                    <a:lumMod val="75000"/>
                  </a:schemeClr>
                </a:solidFill>
              </a:rPr>
              <a:t>playing </a:t>
            </a:r>
            <a:r>
              <a:rPr lang="en-GB" sz="2700" b="1" dirty="0" smtClean="0">
                <a:solidFill>
                  <a:schemeClr val="accent2">
                    <a:lumMod val="75000"/>
                  </a:schemeClr>
                </a:solidFill>
              </a:rPr>
              <a:t>football, </a:t>
            </a:r>
            <a:r>
              <a:rPr lang="en-GB" sz="2700" b="1" dirty="0" smtClean="0">
                <a:solidFill>
                  <a:srgbClr val="00B0F0"/>
                </a:solidFill>
              </a:rPr>
              <a:t>watching TV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7030A0"/>
                </a:solidFill>
              </a:rPr>
              <a:t>running, </a:t>
            </a:r>
            <a:r>
              <a:rPr lang="en-GB" sz="2700" b="1" dirty="0" smtClean="0">
                <a:solidFill>
                  <a:srgbClr val="FF0000"/>
                </a:solidFill>
              </a:rPr>
              <a:t>singing, </a:t>
            </a:r>
            <a:r>
              <a:rPr lang="en-GB" sz="2700" b="1" dirty="0" smtClean="0"/>
              <a:t>playing the guitar, </a:t>
            </a:r>
            <a:r>
              <a:rPr lang="en-GB" sz="2700" b="1" dirty="0" smtClean="0">
                <a:solidFill>
                  <a:srgbClr val="7030A0"/>
                </a:solidFill>
              </a:rPr>
              <a:t>playing the piano, </a:t>
            </a:r>
            <a:r>
              <a:rPr lang="en-GB" sz="2700" b="1" dirty="0" smtClean="0">
                <a:solidFill>
                  <a:srgbClr val="FF0000"/>
                </a:solidFill>
              </a:rPr>
              <a:t>walking, </a:t>
            </a:r>
            <a:r>
              <a:rPr lang="en-GB" sz="2700" b="1" dirty="0" smtClean="0">
                <a:solidFill>
                  <a:srgbClr val="7030A0"/>
                </a:solidFill>
              </a:rPr>
              <a:t>swimming</a:t>
            </a:r>
            <a:r>
              <a:rPr lang="en-GB" sz="2700" b="1" dirty="0" smtClean="0"/>
              <a:t>, painting, </a:t>
            </a:r>
            <a:r>
              <a:rPr lang="en-GB" sz="2700" b="1" dirty="0" smtClean="0">
                <a:solidFill>
                  <a:srgbClr val="00B050"/>
                </a:solidFill>
              </a:rPr>
              <a:t>sewing, </a:t>
            </a:r>
            <a:r>
              <a:rPr lang="en-GB" sz="2700" b="1" dirty="0" smtClean="0">
                <a:solidFill>
                  <a:srgbClr val="C00000"/>
                </a:solidFill>
              </a:rPr>
              <a:t>gardening</a:t>
            </a:r>
            <a:r>
              <a:rPr lang="en-GB" sz="2700" b="1" dirty="0" smtClean="0">
                <a:solidFill>
                  <a:srgbClr val="00B0F0"/>
                </a:solidFill>
              </a:rPr>
              <a:t>, </a:t>
            </a:r>
            <a:r>
              <a:rPr lang="en-GB" sz="2700" b="1" dirty="0" smtClean="0">
                <a:solidFill>
                  <a:srgbClr val="7030A0"/>
                </a:solidFill>
              </a:rPr>
              <a:t>driving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FF0000"/>
                </a:solidFill>
              </a:rPr>
              <a:t>listening to music</a:t>
            </a:r>
            <a:endParaRPr lang="en-GB" sz="27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332" y="846679"/>
            <a:ext cx="1847850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04" y="3437405"/>
            <a:ext cx="2326167" cy="154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351" y="1073117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720" y="3041550"/>
            <a:ext cx="2324181" cy="1546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5854" y="969399"/>
            <a:ext cx="2398003" cy="1825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9992" y="4768098"/>
            <a:ext cx="2594045" cy="1943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6074" y="3225068"/>
            <a:ext cx="2095926" cy="1257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104" y="5211293"/>
            <a:ext cx="2433100" cy="1441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2827" y="3187649"/>
            <a:ext cx="1881964" cy="1698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9111" y="3090493"/>
            <a:ext cx="2248974" cy="1684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7922" y="5153368"/>
            <a:ext cx="2340321" cy="1557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2412" y="5066458"/>
            <a:ext cx="2117642" cy="1644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5386" y="1143719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9614" y="381662"/>
            <a:ext cx="103419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Tell me what you like doing.</a:t>
            </a:r>
            <a:endParaRPr lang="en-GB" sz="3200" b="1" dirty="0" smtClean="0"/>
          </a:p>
          <a:p>
            <a:r>
              <a:rPr lang="en-GB" sz="3200" dirty="0" smtClean="0"/>
              <a:t>I like singing, watching TV </a:t>
            </a:r>
            <a:r>
              <a:rPr lang="en-GB" sz="3200" dirty="0" smtClean="0">
                <a:solidFill>
                  <a:srgbClr val="FF0000"/>
                </a:solidFill>
              </a:rPr>
              <a:t>and</a:t>
            </a:r>
            <a:r>
              <a:rPr lang="en-GB" sz="3200" dirty="0" smtClean="0"/>
              <a:t> playing football.</a:t>
            </a:r>
            <a:endParaRPr lang="en-GB" sz="3200" dirty="0"/>
          </a:p>
          <a:p>
            <a:r>
              <a:rPr lang="en-GB" sz="3200" dirty="0" smtClean="0"/>
              <a:t>I like gardening, walking </a:t>
            </a:r>
            <a:r>
              <a:rPr lang="en-GB" sz="3200" dirty="0" smtClean="0">
                <a:solidFill>
                  <a:srgbClr val="FF0000"/>
                </a:solidFill>
              </a:rPr>
              <a:t>and</a:t>
            </a:r>
            <a:r>
              <a:rPr lang="en-GB" sz="3200" dirty="0" smtClean="0"/>
              <a:t> painting.</a:t>
            </a:r>
            <a:endParaRPr lang="en-GB" sz="3200" dirty="0"/>
          </a:p>
          <a:p>
            <a:r>
              <a:rPr lang="en-GB" sz="3200" dirty="0" smtClean="0"/>
              <a:t>I like driving, running </a:t>
            </a:r>
            <a:r>
              <a:rPr lang="en-GB" sz="3200" dirty="0" smtClean="0">
                <a:solidFill>
                  <a:srgbClr val="FF0000"/>
                </a:solidFill>
              </a:rPr>
              <a:t>and </a:t>
            </a:r>
            <a:r>
              <a:rPr lang="en-GB" sz="3200" dirty="0" smtClean="0"/>
              <a:t>gardening.</a:t>
            </a:r>
          </a:p>
          <a:p>
            <a:endParaRPr lang="en-GB" sz="3200" dirty="0" smtClean="0"/>
          </a:p>
          <a:p>
            <a:r>
              <a:rPr lang="en-GB" sz="3200" b="1" dirty="0" smtClean="0"/>
              <a:t>Tell me what you don’t like doing.</a:t>
            </a:r>
            <a:endParaRPr lang="en-GB" sz="3200" b="1" dirty="0" smtClean="0"/>
          </a:p>
          <a:p>
            <a:r>
              <a:rPr lang="en-GB" sz="3200" dirty="0" smtClean="0"/>
              <a:t>I don’t like playing the piano </a:t>
            </a:r>
            <a:r>
              <a:rPr lang="en-GB" sz="3200" dirty="0" smtClean="0">
                <a:solidFill>
                  <a:srgbClr val="FF0000"/>
                </a:solidFill>
              </a:rPr>
              <a:t>and</a:t>
            </a:r>
            <a:r>
              <a:rPr lang="en-GB" sz="3200" dirty="0" smtClean="0"/>
              <a:t> sewing.</a:t>
            </a:r>
          </a:p>
          <a:p>
            <a:r>
              <a:rPr lang="en-GB" sz="3200" dirty="0" smtClean="0"/>
              <a:t>I don’t like swimming </a:t>
            </a:r>
            <a:r>
              <a:rPr lang="en-GB" sz="3200" dirty="0" smtClean="0">
                <a:solidFill>
                  <a:srgbClr val="FF0000"/>
                </a:solidFill>
              </a:rPr>
              <a:t>and </a:t>
            </a:r>
            <a:r>
              <a:rPr lang="en-GB" sz="3200" dirty="0" smtClean="0"/>
              <a:t>playing the piano.</a:t>
            </a:r>
          </a:p>
          <a:p>
            <a:r>
              <a:rPr lang="en-GB" sz="3200" dirty="0" smtClean="0"/>
              <a:t>I don’t like playing football </a:t>
            </a:r>
            <a:r>
              <a:rPr lang="en-GB" sz="3200" dirty="0" smtClean="0">
                <a:solidFill>
                  <a:srgbClr val="FF0000"/>
                </a:solidFill>
              </a:rPr>
              <a:t>and </a:t>
            </a:r>
            <a:r>
              <a:rPr lang="en-GB" sz="3200" dirty="0" smtClean="0"/>
              <a:t>sewing.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5386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9614" y="381662"/>
            <a:ext cx="103419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Activities: Listen to the song and fill in the gaps</a:t>
            </a:r>
          </a:p>
          <a:p>
            <a:endParaRPr lang="en-GB" sz="3200" b="1" dirty="0"/>
          </a:p>
          <a:p>
            <a:r>
              <a:rPr lang="en-GB" sz="3200" dirty="0">
                <a:hlinkClick r:id="rId2"/>
              </a:rPr>
              <a:t>https://www.liveworksheets.com/worksheets/en/English_as_a_Second_Language_(ESL)/Like_%5E_ing/What_do_you_like_doing$_</a:t>
            </a:r>
            <a:r>
              <a:rPr lang="en-GB" sz="3200" dirty="0" smtClean="0">
                <a:hlinkClick r:id="rId2"/>
              </a:rPr>
              <a:t>nd627182mf</a:t>
            </a:r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5476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9614" y="381662"/>
            <a:ext cx="103419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Activities: order the words to make a sentence</a:t>
            </a:r>
          </a:p>
          <a:p>
            <a:endParaRPr lang="en-GB" sz="3200" b="1" dirty="0"/>
          </a:p>
          <a:p>
            <a:r>
              <a:rPr lang="en-GB" sz="3200" dirty="0">
                <a:hlinkClick r:id="rId2"/>
              </a:rPr>
              <a:t>https://www.liveworksheets.com/worksheets/en/English_as_a_Second_Language_(ESL)/Like_%5E_ing/What_do_you_like$_</a:t>
            </a:r>
            <a:r>
              <a:rPr lang="en-GB" sz="3200" dirty="0" smtClean="0">
                <a:hlinkClick r:id="rId2"/>
              </a:rPr>
              <a:t>Order_ep246021uf</a:t>
            </a:r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2457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9614" y="381662"/>
            <a:ext cx="103419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Homework:</a:t>
            </a:r>
          </a:p>
          <a:p>
            <a:r>
              <a:rPr lang="en-GB" sz="3200" b="1" dirty="0">
                <a:hlinkClick r:id="rId2"/>
              </a:rPr>
              <a:t>https://www.liveworksheets.com/worksheets/en/English_as_a_Second_Language_(ESL)/Like_%5E_ing/What_do_you_like_doing$_</a:t>
            </a:r>
            <a:r>
              <a:rPr lang="en-GB" sz="3200" b="1" dirty="0" smtClean="0">
                <a:hlinkClick r:id="rId2"/>
              </a:rPr>
              <a:t>nd627182mf</a:t>
            </a:r>
            <a:endParaRPr lang="en-GB" sz="3200" b="1" dirty="0" smtClean="0"/>
          </a:p>
          <a:p>
            <a:endParaRPr lang="en-GB" sz="3200" b="1" dirty="0" smtClean="0"/>
          </a:p>
          <a:p>
            <a:endParaRPr lang="en-GB" sz="3200" b="1" dirty="0"/>
          </a:p>
          <a:p>
            <a:endParaRPr lang="en-GB" sz="3200" b="1" dirty="0" smtClean="0"/>
          </a:p>
          <a:p>
            <a:endParaRPr lang="en-GB" sz="3200" b="1" dirty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4567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5354</TotalTime>
  <Words>340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               </vt:lpstr>
      <vt:lpstr>           What’s the date today? 1/10/2021 The first of October      </vt:lpstr>
      <vt:lpstr>PowerPoint Presentation</vt:lpstr>
      <vt:lpstr>The weather</vt:lpstr>
      <vt:lpstr>Hobbies- playing football, watching TV, running, singing, playing the guitar, playing the piano, walking, swimming, painting, sewing, gardening, driving, listening to music</vt:lpstr>
      <vt:lpstr>                </vt:lpstr>
      <vt:lpstr>                </vt:lpstr>
      <vt:lpstr>                </vt:lpstr>
      <vt:lpstr>                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238</cp:revision>
  <dcterms:created xsi:type="dcterms:W3CDTF">2021-05-21T00:07:32Z</dcterms:created>
  <dcterms:modified xsi:type="dcterms:W3CDTF">2021-10-01T13:39:40Z</dcterms:modified>
</cp:coreProperties>
</file>