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68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allstyles-lambretta-vespa.com/acatalog/SA40945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1981200"/>
            <a:ext cx="1447800" cy="144780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130425"/>
            <a:ext cx="8458200" cy="1470025"/>
          </a:xfrm>
        </p:spPr>
        <p:txBody>
          <a:bodyPr>
            <a:normAutofit/>
          </a:bodyPr>
          <a:lstStyle/>
          <a:p>
            <a:pPr algn="l"/>
            <a:r>
              <a:rPr lang="fr-FR" smtClean="0"/>
              <a:t>What type of        </a:t>
            </a:r>
            <a:r>
              <a:rPr lang="fr-FR" smtClean="0"/>
              <a:t>  earner </a:t>
            </a:r>
            <a:r>
              <a:rPr lang="fr-FR" smtClean="0"/>
              <a:t>are you?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114800"/>
            <a:ext cx="8991600" cy="1828800"/>
          </a:xfrm>
        </p:spPr>
        <p:txBody>
          <a:bodyPr>
            <a:normAutofit/>
          </a:bodyPr>
          <a:lstStyle/>
          <a:p>
            <a:r>
              <a:rPr lang="fr-FR" sz="2800" dirty="0" smtClean="0"/>
              <a:t>Make a </a:t>
            </a:r>
            <a:r>
              <a:rPr lang="fr-FR" sz="2800" dirty="0" smtClean="0"/>
              <a:t>chart </a:t>
            </a:r>
            <a:r>
              <a:rPr lang="fr-FR" sz="2800" dirty="0" smtClean="0"/>
              <a:t>with 3 columns. </a:t>
            </a:r>
          </a:p>
          <a:p>
            <a:r>
              <a:rPr lang="fr-FR" sz="2800" dirty="0" smtClean="0"/>
              <a:t>Draw       ,     or      </a:t>
            </a:r>
            <a:r>
              <a:rPr lang="fr-FR" sz="2800" dirty="0" smtClean="0"/>
              <a:t> to </a:t>
            </a:r>
            <a:r>
              <a:rPr lang="fr-FR" sz="2800" dirty="0" smtClean="0"/>
              <a:t>show the answer that best suits you.</a:t>
            </a:r>
          </a:p>
          <a:p>
            <a:r>
              <a:rPr lang="fr-FR" sz="2800" dirty="0" smtClean="0"/>
              <a:t>Choose </a:t>
            </a:r>
            <a:r>
              <a:rPr lang="fr-FR" sz="2800" b="1" dirty="0" smtClean="0"/>
              <a:t>ONE </a:t>
            </a:r>
            <a:r>
              <a:rPr lang="fr-FR" sz="2800" dirty="0" smtClean="0"/>
              <a:t>answer for each question.</a:t>
            </a:r>
            <a:endParaRPr lang="fr-FR" sz="2800" b="1" dirty="0"/>
          </a:p>
        </p:txBody>
      </p:sp>
      <p:sp>
        <p:nvSpPr>
          <p:cNvPr id="5" name="Isosceles Triangle 4"/>
          <p:cNvSpPr/>
          <p:nvPr/>
        </p:nvSpPr>
        <p:spPr>
          <a:xfrm>
            <a:off x="1219200" y="4648200"/>
            <a:ext cx="381000" cy="38100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6" name="Oval 5"/>
          <p:cNvSpPr/>
          <p:nvPr/>
        </p:nvSpPr>
        <p:spPr>
          <a:xfrm>
            <a:off x="1752600" y="4724400"/>
            <a:ext cx="304800" cy="3048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7" name="5-Point Star 6"/>
          <p:cNvSpPr/>
          <p:nvPr/>
        </p:nvSpPr>
        <p:spPr>
          <a:xfrm>
            <a:off x="2514600" y="4648200"/>
            <a:ext cx="381000" cy="3810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027" name="Picture 3" descr="BD07205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5219700"/>
            <a:ext cx="198120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When you </a:t>
            </a:r>
            <a:r>
              <a:rPr lang="fr-FR" b="1" dirty="0" smtClean="0"/>
              <a:t>choose clothes</a:t>
            </a:r>
            <a:r>
              <a:rPr lang="fr-FR" dirty="0" smtClean="0"/>
              <a:t>, you:</a:t>
            </a:r>
            <a:endParaRPr lang="fr-F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0" y="2362200"/>
            <a:ext cx="7162800" cy="3505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choose by how they look, by colours and how they coordinate.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GB" sz="1900" dirty="0" smtClean="0"/>
          </a:p>
          <a:p>
            <a:pPr marL="0" indent="0">
              <a:buNone/>
            </a:pPr>
            <a:r>
              <a:rPr lang="en-GB" dirty="0" smtClean="0"/>
              <a:t>take a lot of notice of brand name, what the clothes say about you.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fr-FR" sz="1900" dirty="0" smtClean="0"/>
          </a:p>
          <a:p>
            <a:pPr marL="0" indent="0">
              <a:buNone/>
            </a:pPr>
            <a:r>
              <a:rPr lang="en-GB" dirty="0" smtClean="0"/>
              <a:t>choose mainly on how they feel, the comfort, the texture.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80823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9</a:t>
            </a:r>
            <a:endParaRPr lang="en-US" sz="9600" b="1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838200" y="2362200"/>
            <a:ext cx="685800" cy="68580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1" name="Oval 10"/>
          <p:cNvSpPr/>
          <p:nvPr/>
        </p:nvSpPr>
        <p:spPr>
          <a:xfrm>
            <a:off x="914400" y="3657600"/>
            <a:ext cx="548640" cy="54864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5-Point Star 11"/>
          <p:cNvSpPr/>
          <p:nvPr/>
        </p:nvSpPr>
        <p:spPr>
          <a:xfrm>
            <a:off x="838200" y="4648200"/>
            <a:ext cx="685800" cy="685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When you </a:t>
            </a:r>
            <a:r>
              <a:rPr lang="fr-FR" b="1" dirty="0" smtClean="0"/>
              <a:t>are angry</a:t>
            </a:r>
            <a:r>
              <a:rPr lang="fr-FR" dirty="0" smtClean="0"/>
              <a:t>, </a:t>
            </a:r>
            <a:r>
              <a:rPr lang="fr-FR" dirty="0" smtClean="0"/>
              <a:t>do you</a:t>
            </a:r>
            <a:r>
              <a:rPr lang="fr-FR" dirty="0" smtClean="0"/>
              <a:t>…</a:t>
            </a:r>
            <a:endParaRPr lang="fr-F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0" y="2514600"/>
            <a:ext cx="7620000" cy="3763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become silent and seethe (bubble inside).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express it with outbursts.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en-GB" dirty="0" smtClean="0"/>
              <a:t>storm about, clench your fists, throw things.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43180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10</a:t>
            </a:r>
            <a:endParaRPr lang="en-US" sz="9600" b="1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838200" y="2362200"/>
            <a:ext cx="685800" cy="68580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1" name="Oval 10"/>
          <p:cNvSpPr/>
          <p:nvPr/>
        </p:nvSpPr>
        <p:spPr>
          <a:xfrm>
            <a:off x="914400" y="3657600"/>
            <a:ext cx="548640" cy="54864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5-Point Star 11"/>
          <p:cNvSpPr/>
          <p:nvPr/>
        </p:nvSpPr>
        <p:spPr>
          <a:xfrm>
            <a:off x="838200" y="4648200"/>
            <a:ext cx="685800" cy="685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When you </a:t>
            </a:r>
            <a:r>
              <a:rPr lang="fr-FR" b="1" dirty="0" smtClean="0"/>
              <a:t>are inactive</a:t>
            </a:r>
            <a:r>
              <a:rPr lang="en-GB" dirty="0" smtClean="0"/>
              <a:t> (not doing anything)</a:t>
            </a:r>
            <a:r>
              <a:rPr lang="fr-FR" dirty="0" smtClean="0"/>
              <a:t>, </a:t>
            </a:r>
            <a:r>
              <a:rPr lang="fr-FR" dirty="0" smtClean="0"/>
              <a:t>do you</a:t>
            </a:r>
            <a:r>
              <a:rPr lang="fr-FR" dirty="0" smtClean="0"/>
              <a:t>…</a:t>
            </a:r>
            <a:endParaRPr lang="fr-F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0" y="2514600"/>
            <a:ext cx="7162800" cy="3763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look around, doodle, watch something.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talk to yourself and others.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en-GB" dirty="0" smtClean="0"/>
              <a:t>fidget and walk about.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43180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11</a:t>
            </a:r>
            <a:endParaRPr lang="en-US" sz="9600" b="1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838200" y="2362200"/>
            <a:ext cx="685800" cy="68580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1" name="Oval 10"/>
          <p:cNvSpPr/>
          <p:nvPr/>
        </p:nvSpPr>
        <p:spPr>
          <a:xfrm>
            <a:off x="914400" y="3657600"/>
            <a:ext cx="548640" cy="54864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5-Point Star 11"/>
          <p:cNvSpPr/>
          <p:nvPr/>
        </p:nvSpPr>
        <p:spPr>
          <a:xfrm>
            <a:off x="838200" y="4648200"/>
            <a:ext cx="685800" cy="685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When you </a:t>
            </a:r>
            <a:r>
              <a:rPr lang="fr-FR" b="1" dirty="0" smtClean="0"/>
              <a:t>express yourself</a:t>
            </a:r>
            <a:r>
              <a:rPr lang="fr-FR" dirty="0" smtClean="0"/>
              <a:t>, you use phrases like:</a:t>
            </a:r>
            <a:endParaRPr lang="fr-F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0" y="2514600"/>
            <a:ext cx="7162800" cy="3611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I see/I get the picture/I can picture it.</a:t>
            </a:r>
          </a:p>
          <a:p>
            <a:pPr marL="0" indent="0">
              <a:spcBef>
                <a:spcPts val="0"/>
              </a:spcBef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dirty="0" smtClean="0"/>
              <a:t>That sounds right/That rings a bell/It suddenly clicked.</a:t>
            </a:r>
          </a:p>
          <a:p>
            <a:pPr marL="0" indent="0">
              <a:spcBef>
                <a:spcPts val="0"/>
              </a:spcBef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en-GB" dirty="0" smtClean="0"/>
              <a:t>That feels right/ I need an example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43180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12</a:t>
            </a:r>
            <a:endParaRPr lang="en-US" sz="9600" b="1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838200" y="2362200"/>
            <a:ext cx="685800" cy="68580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1" name="Oval 10"/>
          <p:cNvSpPr/>
          <p:nvPr/>
        </p:nvSpPr>
        <p:spPr>
          <a:xfrm>
            <a:off x="914400" y="3657600"/>
            <a:ext cx="548640" cy="54864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5-Point Star 11"/>
          <p:cNvSpPr/>
          <p:nvPr/>
        </p:nvSpPr>
        <p:spPr>
          <a:xfrm>
            <a:off x="838200" y="4648200"/>
            <a:ext cx="685800" cy="685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Now add up your answers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525963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pPr>
              <a:buNone/>
            </a:pPr>
            <a:r>
              <a:rPr lang="fr-FR" dirty="0" smtClean="0"/>
              <a:t>		</a:t>
            </a:r>
            <a:r>
              <a:rPr lang="fr-FR" dirty="0" smtClean="0"/>
              <a:t>? How many do you have?</a:t>
            </a:r>
            <a:endParaRPr lang="fr-FR" dirty="0" smtClean="0"/>
          </a:p>
          <a:p>
            <a:pPr>
              <a:buNone/>
            </a:pPr>
            <a:endParaRPr lang="fr-FR" sz="4400" dirty="0" smtClean="0"/>
          </a:p>
          <a:p>
            <a:pPr>
              <a:buNone/>
            </a:pPr>
            <a:r>
              <a:rPr lang="fr-FR" dirty="0" smtClean="0"/>
              <a:t>		</a:t>
            </a:r>
            <a:r>
              <a:rPr lang="fr-FR" dirty="0"/>
              <a:t>? How many do you have</a:t>
            </a:r>
            <a:r>
              <a:rPr lang="fr-FR" dirty="0" smtClean="0"/>
              <a:t>?</a:t>
            </a:r>
            <a:endParaRPr lang="fr-FR" dirty="0" smtClean="0"/>
          </a:p>
          <a:p>
            <a:pPr>
              <a:buNone/>
            </a:pPr>
            <a:endParaRPr lang="fr-FR" sz="4400" dirty="0" smtClean="0"/>
          </a:p>
          <a:p>
            <a:pPr>
              <a:buNone/>
            </a:pPr>
            <a:r>
              <a:rPr lang="fr-FR" dirty="0" smtClean="0"/>
              <a:t>		</a:t>
            </a:r>
            <a:r>
              <a:rPr lang="fr-FR" dirty="0"/>
              <a:t>? How many do you have?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  <p:sp>
        <p:nvSpPr>
          <p:cNvPr id="7" name="Isosceles Triangle 6"/>
          <p:cNvSpPr/>
          <p:nvPr/>
        </p:nvSpPr>
        <p:spPr>
          <a:xfrm>
            <a:off x="838200" y="2209800"/>
            <a:ext cx="685800" cy="68580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8" name="Oval 7"/>
          <p:cNvSpPr/>
          <p:nvPr/>
        </p:nvSpPr>
        <p:spPr>
          <a:xfrm>
            <a:off x="914400" y="3657600"/>
            <a:ext cx="548640" cy="54864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9" name="5-Point Star 8"/>
          <p:cNvSpPr/>
          <p:nvPr/>
        </p:nvSpPr>
        <p:spPr>
          <a:xfrm>
            <a:off x="838200" y="4800600"/>
            <a:ext cx="685800" cy="685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If you </a:t>
            </a:r>
            <a:r>
              <a:rPr lang="fr-FR" dirty="0" smtClean="0"/>
              <a:t>mainly have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667000"/>
            <a:ext cx="8229600" cy="4525963"/>
          </a:xfrm>
        </p:spPr>
        <p:txBody>
          <a:bodyPr/>
          <a:lstStyle/>
          <a:p>
            <a:r>
              <a:rPr lang="en-GB" b="1" smtClean="0"/>
              <a:t>To learn:</a:t>
            </a:r>
            <a:endParaRPr lang="fr-FR" b="1" smtClean="0"/>
          </a:p>
          <a:p>
            <a:pPr>
              <a:buNone/>
            </a:pPr>
            <a:r>
              <a:rPr lang="en-GB" smtClean="0"/>
              <a:t>You prefer to read, to see the words, diagrams, drawings, sketches.</a:t>
            </a:r>
          </a:p>
          <a:p>
            <a:pPr>
              <a:buNone/>
            </a:pPr>
            <a:endParaRPr lang="fr-FR" smtClean="0"/>
          </a:p>
          <a:p>
            <a:r>
              <a:rPr lang="en-GB" b="1" smtClean="0"/>
              <a:t>To memorise something:</a:t>
            </a:r>
            <a:endParaRPr lang="fr-FR" b="1" smtClean="0"/>
          </a:p>
          <a:p>
            <a:pPr>
              <a:buNone/>
            </a:pPr>
            <a:r>
              <a:rPr lang="en-GB" smtClean="0"/>
              <a:t>You prefer to memorise by writing something repeatedly. </a:t>
            </a:r>
            <a:endParaRPr lang="fr-FR" smtClean="0"/>
          </a:p>
          <a:p>
            <a:endParaRPr lang="fr-FR"/>
          </a:p>
        </p:txBody>
      </p:sp>
      <p:sp>
        <p:nvSpPr>
          <p:cNvPr id="4" name="Isosceles Triangle 3"/>
          <p:cNvSpPr/>
          <p:nvPr/>
        </p:nvSpPr>
        <p:spPr>
          <a:xfrm>
            <a:off x="6858000" y="457200"/>
            <a:ext cx="685800" cy="68580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grpSp>
        <p:nvGrpSpPr>
          <p:cNvPr id="7" name="Group 6"/>
          <p:cNvGrpSpPr/>
          <p:nvPr/>
        </p:nvGrpSpPr>
        <p:grpSpPr>
          <a:xfrm>
            <a:off x="533400" y="1676400"/>
            <a:ext cx="8312298" cy="923330"/>
            <a:chOff x="533400" y="1676400"/>
            <a:chExt cx="8312298" cy="923330"/>
          </a:xfrm>
        </p:grpSpPr>
        <p:sp>
          <p:nvSpPr>
            <p:cNvPr id="5" name="Rectangle 4"/>
            <p:cNvSpPr/>
            <p:nvPr/>
          </p:nvSpPr>
          <p:spPr>
            <a:xfrm>
              <a:off x="533400" y="1676400"/>
              <a:ext cx="8312298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5400" b="1" cap="none" spc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You are a visual      earner</a:t>
              </a:r>
              <a:endParaRPr lang="en-US" sz="5400" b="1" cap="none" spc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pic>
          <p:nvPicPr>
            <p:cNvPr id="6" name="Picture 2" descr="http://www.allstyles-lambretta-vespa.com/acatalog/SA409456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638800" y="1828800"/>
              <a:ext cx="761999" cy="762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</p:pic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If you mainly have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4525963"/>
          </a:xfrm>
        </p:spPr>
        <p:txBody>
          <a:bodyPr/>
          <a:lstStyle/>
          <a:p>
            <a:r>
              <a:rPr lang="en-GB" b="1" smtClean="0"/>
              <a:t>To learn:</a:t>
            </a:r>
            <a:endParaRPr lang="fr-FR" b="1" smtClean="0"/>
          </a:p>
          <a:p>
            <a:pPr>
              <a:buNone/>
            </a:pPr>
            <a:r>
              <a:rPr lang="en-GB" smtClean="0"/>
              <a:t>You like to be told, talk about it.</a:t>
            </a:r>
          </a:p>
          <a:p>
            <a:pPr>
              <a:buNone/>
            </a:pPr>
            <a:endParaRPr lang="fr-FR" smtClean="0"/>
          </a:p>
          <a:p>
            <a:r>
              <a:rPr lang="en-GB" b="1" smtClean="0"/>
              <a:t>To memorise something:</a:t>
            </a:r>
            <a:endParaRPr lang="fr-FR" b="1" smtClean="0"/>
          </a:p>
          <a:p>
            <a:pPr>
              <a:buNone/>
            </a:pPr>
            <a:r>
              <a:rPr lang="en-GB" smtClean="0"/>
              <a:t>You prefer to memorise by repeating words out loud.</a:t>
            </a:r>
            <a:endParaRPr lang="fr-FR" smtClean="0"/>
          </a:p>
          <a:p>
            <a:endParaRPr lang="fr-FR"/>
          </a:p>
        </p:txBody>
      </p:sp>
      <p:sp>
        <p:nvSpPr>
          <p:cNvPr id="5" name="Oval 4"/>
          <p:cNvSpPr/>
          <p:nvPr/>
        </p:nvSpPr>
        <p:spPr>
          <a:xfrm>
            <a:off x="6858000" y="609600"/>
            <a:ext cx="548640" cy="54864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grpSp>
        <p:nvGrpSpPr>
          <p:cNvPr id="8" name="Group 7"/>
          <p:cNvGrpSpPr/>
          <p:nvPr/>
        </p:nvGrpSpPr>
        <p:grpSpPr>
          <a:xfrm>
            <a:off x="0" y="1676400"/>
            <a:ext cx="9385397" cy="923330"/>
            <a:chOff x="0" y="1676400"/>
            <a:chExt cx="9385397" cy="923330"/>
          </a:xfrm>
        </p:grpSpPr>
        <p:sp>
          <p:nvSpPr>
            <p:cNvPr id="6" name="Rectangle 5"/>
            <p:cNvSpPr/>
            <p:nvPr/>
          </p:nvSpPr>
          <p:spPr>
            <a:xfrm>
              <a:off x="0" y="1676400"/>
              <a:ext cx="9385397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5400" b="1" cap="none" spc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You are an auditory      earner</a:t>
              </a:r>
              <a:endParaRPr lang="en-US" sz="5400" b="1" cap="none" spc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pic>
          <p:nvPicPr>
            <p:cNvPr id="7" name="Picture 2" descr="http://www.allstyles-lambretta-vespa.com/acatalog/SA409456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172200" y="1828800"/>
              <a:ext cx="761999" cy="762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</p:pic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If you mainly have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429000"/>
            <a:ext cx="8229600" cy="4525963"/>
          </a:xfrm>
        </p:spPr>
        <p:txBody>
          <a:bodyPr/>
          <a:lstStyle/>
          <a:p>
            <a:r>
              <a:rPr lang="en-GB" b="1" smtClean="0"/>
              <a:t>To learn:</a:t>
            </a:r>
            <a:endParaRPr lang="fr-FR" b="1" smtClean="0"/>
          </a:p>
          <a:p>
            <a:pPr>
              <a:buNone/>
            </a:pPr>
            <a:r>
              <a:rPr lang="en-GB" smtClean="0"/>
              <a:t>You like to get involved, try it out, write notes.</a:t>
            </a:r>
          </a:p>
          <a:p>
            <a:pPr>
              <a:buNone/>
            </a:pPr>
            <a:endParaRPr lang="fr-FR" smtClean="0"/>
          </a:p>
          <a:p>
            <a:r>
              <a:rPr lang="en-GB" b="1" smtClean="0"/>
              <a:t>To memorise something:</a:t>
            </a:r>
            <a:endParaRPr lang="fr-FR" b="1" smtClean="0"/>
          </a:p>
          <a:p>
            <a:pPr>
              <a:buNone/>
            </a:pPr>
            <a:r>
              <a:rPr lang="en-GB" smtClean="0"/>
              <a:t>You prefer to memorise by doing something repeatedly.</a:t>
            </a:r>
            <a:endParaRPr lang="fr-FR" smtClean="0"/>
          </a:p>
          <a:p>
            <a:endParaRPr lang="fr-FR"/>
          </a:p>
        </p:txBody>
      </p:sp>
      <p:sp>
        <p:nvSpPr>
          <p:cNvPr id="5" name="5-Point Star 4"/>
          <p:cNvSpPr/>
          <p:nvPr/>
        </p:nvSpPr>
        <p:spPr>
          <a:xfrm>
            <a:off x="6858000" y="457200"/>
            <a:ext cx="685800" cy="685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grpSp>
        <p:nvGrpSpPr>
          <p:cNvPr id="8" name="Group 7"/>
          <p:cNvGrpSpPr/>
          <p:nvPr/>
        </p:nvGrpSpPr>
        <p:grpSpPr>
          <a:xfrm>
            <a:off x="0" y="1524000"/>
            <a:ext cx="9144000" cy="1754326"/>
            <a:chOff x="0" y="1524000"/>
            <a:chExt cx="9144000" cy="1754326"/>
          </a:xfrm>
        </p:grpSpPr>
        <p:sp>
          <p:nvSpPr>
            <p:cNvPr id="6" name="Rectangle 5"/>
            <p:cNvSpPr/>
            <p:nvPr/>
          </p:nvSpPr>
          <p:spPr>
            <a:xfrm>
              <a:off x="0" y="1524000"/>
              <a:ext cx="9144000" cy="175432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en-US" sz="5400" b="1" cap="none" spc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You are a physical/</a:t>
              </a:r>
              <a:r>
                <a:rPr lang="en-US" sz="5400" b="1" cap="none" spc="0" err="1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kinaesthetic</a:t>
              </a:r>
              <a:r>
                <a:rPr lang="en-US" sz="5400" b="1" cap="none" spc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 earner</a:t>
              </a:r>
              <a:endParaRPr lang="en-US" sz="5400" b="1" cap="none" spc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pic>
          <p:nvPicPr>
            <p:cNvPr id="7" name="Picture 2" descr="http://www.allstyles-lambretta-vespa.com/acatalog/SA409456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19399" y="2514600"/>
              <a:ext cx="761999" cy="76200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0668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FR" smtClean="0"/>
              <a:t>When you </a:t>
            </a:r>
            <a:r>
              <a:rPr lang="fr-FR" b="1" smtClean="0"/>
              <a:t>spell a word</a:t>
            </a:r>
            <a:r>
              <a:rPr lang="fr-FR" smtClean="0"/>
              <a:t>, </a:t>
            </a:r>
            <a:r>
              <a:rPr lang="fr-FR" smtClean="0"/>
              <a:t>do you </a:t>
            </a:r>
            <a:r>
              <a:rPr lang="fr-FR" smtClean="0"/>
              <a:t>prefer </a:t>
            </a:r>
            <a:r>
              <a:rPr lang="fr-FR" smtClean="0"/>
              <a:t>to…</a:t>
            </a:r>
            <a:endParaRPr lang="fr-FR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0" y="2514600"/>
            <a:ext cx="6096000" cy="3763963"/>
          </a:xfrm>
        </p:spPr>
        <p:txBody>
          <a:bodyPr/>
          <a:lstStyle/>
          <a:p>
            <a:pPr>
              <a:buNone/>
            </a:pPr>
            <a:r>
              <a:rPr lang="en-GB" smtClean="0"/>
              <a:t>visualise it (does it </a:t>
            </a:r>
            <a:r>
              <a:rPr lang="en-GB" b="1" smtClean="0"/>
              <a:t>look</a:t>
            </a:r>
            <a:r>
              <a:rPr lang="en-GB" smtClean="0"/>
              <a:t> right?)</a:t>
            </a:r>
          </a:p>
          <a:p>
            <a:pPr>
              <a:buNone/>
            </a:pPr>
            <a:endParaRPr lang="en-GB" smtClean="0"/>
          </a:p>
          <a:p>
            <a:pPr>
              <a:buNone/>
            </a:pPr>
            <a:r>
              <a:rPr lang="en-GB" smtClean="0"/>
              <a:t>sound it out (does it </a:t>
            </a:r>
            <a:r>
              <a:rPr lang="en-GB" b="1" smtClean="0"/>
              <a:t>sound</a:t>
            </a:r>
            <a:r>
              <a:rPr lang="en-GB" smtClean="0"/>
              <a:t> right?)</a:t>
            </a:r>
            <a:endParaRPr lang="fr-FR" smtClean="0"/>
          </a:p>
          <a:p>
            <a:pPr>
              <a:buNone/>
            </a:pPr>
            <a:endParaRPr lang="fr-FR" smtClean="0"/>
          </a:p>
          <a:p>
            <a:pPr>
              <a:buNone/>
            </a:pPr>
            <a:r>
              <a:rPr lang="en-GB" smtClean="0"/>
              <a:t>write it down (does it </a:t>
            </a:r>
            <a:r>
              <a:rPr lang="en-GB" b="1" smtClean="0"/>
              <a:t>feel</a:t>
            </a:r>
            <a:r>
              <a:rPr lang="en-GB" smtClean="0"/>
              <a:t> right?)</a:t>
            </a:r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80823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1</a:t>
            </a:r>
            <a:endParaRPr lang="en-US" sz="9600" b="1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7" name="Isosceles Triangle 6"/>
          <p:cNvSpPr/>
          <p:nvPr/>
        </p:nvSpPr>
        <p:spPr>
          <a:xfrm>
            <a:off x="838200" y="2362200"/>
            <a:ext cx="685800" cy="68580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8" name="Oval 7"/>
          <p:cNvSpPr/>
          <p:nvPr/>
        </p:nvSpPr>
        <p:spPr>
          <a:xfrm>
            <a:off x="914400" y="3657600"/>
            <a:ext cx="548640" cy="54864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9" name="5-Point Star 8"/>
          <p:cNvSpPr/>
          <p:nvPr/>
        </p:nvSpPr>
        <p:spPr>
          <a:xfrm>
            <a:off x="838200" y="4648200"/>
            <a:ext cx="685800" cy="685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066800"/>
            <a:ext cx="9144000" cy="1143000"/>
          </a:xfrm>
        </p:spPr>
        <p:txBody>
          <a:bodyPr>
            <a:normAutofit/>
          </a:bodyPr>
          <a:lstStyle/>
          <a:p>
            <a:r>
              <a:rPr lang="fr-FR" smtClean="0"/>
              <a:t>When you </a:t>
            </a:r>
            <a:r>
              <a:rPr lang="fr-FR" b="1" smtClean="0"/>
              <a:t>are concentrating</a:t>
            </a:r>
            <a:r>
              <a:rPr lang="fr-FR" smtClean="0"/>
              <a:t>, </a:t>
            </a:r>
            <a:r>
              <a:rPr lang="fr-FR" smtClean="0"/>
              <a:t>do you</a:t>
            </a:r>
            <a:r>
              <a:rPr lang="fr-FR" smtClean="0"/>
              <a:t>…</a:t>
            </a:r>
            <a:endParaRPr lang="fr-FR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55530" y="2514600"/>
            <a:ext cx="5150069" cy="3763963"/>
          </a:xfrm>
        </p:spPr>
        <p:txBody>
          <a:bodyPr/>
          <a:lstStyle/>
          <a:p>
            <a:pPr>
              <a:buNone/>
            </a:pPr>
            <a:r>
              <a:rPr lang="en-GB" smtClean="0"/>
              <a:t>get distracted by untidiness.</a:t>
            </a:r>
          </a:p>
          <a:p>
            <a:pPr>
              <a:buNone/>
            </a:pPr>
            <a:endParaRPr lang="en-GB" smtClean="0"/>
          </a:p>
          <a:p>
            <a:pPr>
              <a:buNone/>
            </a:pPr>
            <a:r>
              <a:rPr lang="en-GB" smtClean="0"/>
              <a:t>get distracted by noise.</a:t>
            </a:r>
            <a:endParaRPr lang="fr-FR" smtClean="0"/>
          </a:p>
          <a:p>
            <a:pPr>
              <a:buNone/>
            </a:pPr>
            <a:endParaRPr lang="fr-FR" smtClean="0"/>
          </a:p>
          <a:p>
            <a:pPr>
              <a:buNone/>
            </a:pPr>
            <a:r>
              <a:rPr lang="en-GB" smtClean="0"/>
              <a:t>get distracted by movement.</a:t>
            </a:r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80823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2</a:t>
            </a:r>
            <a:endParaRPr lang="en-US" sz="9600" b="1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838200" y="2362200"/>
            <a:ext cx="685800" cy="68580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1" name="Oval 10"/>
          <p:cNvSpPr/>
          <p:nvPr/>
        </p:nvSpPr>
        <p:spPr>
          <a:xfrm>
            <a:off x="914400" y="3657600"/>
            <a:ext cx="548640" cy="54864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5-Point Star 11"/>
          <p:cNvSpPr/>
          <p:nvPr/>
        </p:nvSpPr>
        <p:spPr>
          <a:xfrm>
            <a:off x="838200" y="4648200"/>
            <a:ext cx="685800" cy="685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/>
          </a:bodyPr>
          <a:lstStyle/>
          <a:p>
            <a:r>
              <a:rPr lang="fr-FR" smtClean="0"/>
              <a:t>When you </a:t>
            </a:r>
            <a:r>
              <a:rPr lang="fr-FR" b="1" smtClean="0"/>
              <a:t>talk</a:t>
            </a:r>
            <a:r>
              <a:rPr lang="fr-FR" smtClean="0"/>
              <a:t>, </a:t>
            </a:r>
            <a:r>
              <a:rPr lang="fr-FR" smtClean="0"/>
              <a:t>do you…</a:t>
            </a:r>
            <a:endParaRPr lang="fr-FR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34510" y="2286000"/>
            <a:ext cx="7304690" cy="3992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3000" smtClean="0"/>
              <a:t>talk quite fast.  </a:t>
            </a:r>
            <a:endParaRPr lang="en-GB" sz="3000" smtClean="0"/>
          </a:p>
          <a:p>
            <a:pPr>
              <a:buNone/>
            </a:pPr>
            <a:r>
              <a:rPr lang="en-GB" sz="3000" smtClean="0"/>
              <a:t>Use </a:t>
            </a:r>
            <a:r>
              <a:rPr lang="en-GB" sz="3000" smtClean="0"/>
              <a:t>lots of images, e.g. it looks like….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endParaRPr lang="en-GB" sz="3000" smtClean="0"/>
          </a:p>
          <a:p>
            <a:pPr marL="0" indent="0">
              <a:buNone/>
            </a:pPr>
            <a:r>
              <a:rPr lang="en-GB" sz="3000" smtClean="0"/>
              <a:t>talk in a logical order and do </a:t>
            </a:r>
            <a:r>
              <a:rPr lang="en-GB" sz="3000" smtClean="0"/>
              <a:t>not hesitate</a:t>
            </a:r>
            <a:r>
              <a:rPr lang="en-GB" sz="3000" smtClean="0"/>
              <a:t>.</a:t>
            </a:r>
            <a:endParaRPr lang="fr-FR" sz="3000" smtClean="0"/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endParaRPr lang="fr-FR" sz="3000" smtClean="0"/>
          </a:p>
          <a:p>
            <a:pPr>
              <a:buNone/>
            </a:pPr>
            <a:r>
              <a:rPr lang="en-GB" sz="3000" smtClean="0"/>
              <a:t>use lots of hand movements.  </a:t>
            </a:r>
            <a:endParaRPr lang="en-GB" sz="3000" smtClean="0"/>
          </a:p>
          <a:p>
            <a:pPr>
              <a:buNone/>
            </a:pPr>
            <a:r>
              <a:rPr lang="en-GB" sz="3000" smtClean="0"/>
              <a:t>Talk </a:t>
            </a:r>
            <a:r>
              <a:rPr lang="en-GB" sz="3000" smtClean="0"/>
              <a:t>about actions, feelings.  Speak slowly.</a:t>
            </a:r>
            <a:endParaRPr lang="fr-FR" sz="300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80823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3</a:t>
            </a:r>
            <a:endParaRPr lang="en-US" sz="9600" b="1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838200" y="2362200"/>
            <a:ext cx="685800" cy="68580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1" name="Oval 10"/>
          <p:cNvSpPr/>
          <p:nvPr/>
        </p:nvSpPr>
        <p:spPr>
          <a:xfrm>
            <a:off x="914400" y="3657600"/>
            <a:ext cx="548640" cy="54864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5-Point Star 11"/>
          <p:cNvSpPr/>
          <p:nvPr/>
        </p:nvSpPr>
        <p:spPr>
          <a:xfrm>
            <a:off x="838200" y="4648200"/>
            <a:ext cx="685800" cy="685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/>
          </a:bodyPr>
          <a:lstStyle/>
          <a:p>
            <a:r>
              <a:rPr lang="fr-FR" smtClean="0"/>
              <a:t>When you </a:t>
            </a:r>
            <a:r>
              <a:rPr lang="fr-FR" b="1" smtClean="0"/>
              <a:t>meet people</a:t>
            </a:r>
            <a:r>
              <a:rPr lang="fr-FR" smtClean="0"/>
              <a:t>, </a:t>
            </a:r>
            <a:r>
              <a:rPr lang="fr-FR" smtClean="0"/>
              <a:t>do you</a:t>
            </a:r>
            <a:r>
              <a:rPr lang="fr-FR" smtClean="0"/>
              <a:t>…</a:t>
            </a:r>
            <a:endParaRPr lang="fr-FR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34510" y="2514600"/>
            <a:ext cx="6923690" cy="3763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mtClean="0"/>
              <a:t>remember how they look.</a:t>
            </a:r>
          </a:p>
          <a:p>
            <a:pPr>
              <a:buNone/>
            </a:pPr>
            <a:endParaRPr lang="en-GB" smtClean="0"/>
          </a:p>
          <a:p>
            <a:pPr>
              <a:buNone/>
            </a:pPr>
            <a:r>
              <a:rPr lang="en-GB" smtClean="0"/>
              <a:t>remember what they said/their names.</a:t>
            </a:r>
          </a:p>
          <a:p>
            <a:pPr>
              <a:buNone/>
            </a:pPr>
            <a:endParaRPr lang="en-GB" smtClean="0"/>
          </a:p>
          <a:p>
            <a:pPr>
              <a:buNone/>
            </a:pPr>
            <a:r>
              <a:rPr lang="en-GB" smtClean="0"/>
              <a:t>remember what you did with them.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80823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4</a:t>
            </a:r>
            <a:endParaRPr lang="en-US" sz="9600" b="1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838200" y="2362200"/>
            <a:ext cx="685800" cy="68580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1" name="Oval 10"/>
          <p:cNvSpPr/>
          <p:nvPr/>
        </p:nvSpPr>
        <p:spPr>
          <a:xfrm>
            <a:off x="914400" y="3657600"/>
            <a:ext cx="548640" cy="54864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5-Point Star 11"/>
          <p:cNvSpPr/>
          <p:nvPr/>
        </p:nvSpPr>
        <p:spPr>
          <a:xfrm>
            <a:off x="838200" y="4648200"/>
            <a:ext cx="685800" cy="685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After </a:t>
            </a:r>
            <a:r>
              <a:rPr lang="fr-FR" dirty="0" smtClean="0"/>
              <a:t>you have </a:t>
            </a:r>
            <a:r>
              <a:rPr lang="fr-FR" b="1" dirty="0" smtClean="0"/>
              <a:t>watched </a:t>
            </a:r>
            <a:r>
              <a:rPr lang="fr-FR" b="1" dirty="0" smtClean="0"/>
              <a:t>a </a:t>
            </a:r>
            <a:r>
              <a:rPr lang="fr-FR" b="1" dirty="0" smtClean="0"/>
              <a:t>film</a:t>
            </a:r>
            <a:r>
              <a:rPr lang="fr-FR" dirty="0" smtClean="0"/>
              <a:t>, do you usually remember</a:t>
            </a:r>
            <a:r>
              <a:rPr lang="fr-FR" dirty="0" smtClean="0"/>
              <a:t>…</a:t>
            </a:r>
            <a:endParaRPr lang="fr-F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0" y="2514600"/>
            <a:ext cx="7467600" cy="3763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what the scenes/people looked liked.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what was said and how the music sounded.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en-GB" dirty="0" smtClean="0"/>
              <a:t>what happened/characters’ emotions.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80823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5</a:t>
            </a:r>
            <a:endParaRPr lang="en-US" sz="9600" b="1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838200" y="2362200"/>
            <a:ext cx="685800" cy="68580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1" name="Oval 10"/>
          <p:cNvSpPr/>
          <p:nvPr/>
        </p:nvSpPr>
        <p:spPr>
          <a:xfrm>
            <a:off x="914400" y="3657600"/>
            <a:ext cx="548640" cy="54864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5-Point Star 11"/>
          <p:cNvSpPr/>
          <p:nvPr/>
        </p:nvSpPr>
        <p:spPr>
          <a:xfrm>
            <a:off x="838200" y="4648200"/>
            <a:ext cx="685800" cy="685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When you </a:t>
            </a:r>
            <a:r>
              <a:rPr lang="fr-FR" b="1" dirty="0" smtClean="0"/>
              <a:t>relax</a:t>
            </a:r>
            <a:r>
              <a:rPr lang="fr-FR" dirty="0" smtClean="0"/>
              <a:t>, </a:t>
            </a:r>
            <a:r>
              <a:rPr lang="fr-FR" dirty="0" smtClean="0"/>
              <a:t>do you</a:t>
            </a:r>
            <a:r>
              <a:rPr lang="fr-FR" dirty="0" smtClean="0"/>
              <a:t>…</a:t>
            </a:r>
            <a:endParaRPr lang="fr-F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0" y="2438400"/>
            <a:ext cx="7162800" cy="3840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read/watch TV.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listen to music.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en-GB" dirty="0" smtClean="0"/>
              <a:t>play games/sport.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80823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6</a:t>
            </a:r>
            <a:endParaRPr lang="en-US" sz="9600" b="1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838200" y="2362200"/>
            <a:ext cx="685800" cy="68580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1" name="Oval 10"/>
          <p:cNvSpPr/>
          <p:nvPr/>
        </p:nvSpPr>
        <p:spPr>
          <a:xfrm>
            <a:off x="914400" y="3657600"/>
            <a:ext cx="548640" cy="54864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5-Point Star 11"/>
          <p:cNvSpPr/>
          <p:nvPr/>
        </p:nvSpPr>
        <p:spPr>
          <a:xfrm>
            <a:off x="838200" y="4648200"/>
            <a:ext cx="685800" cy="685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When you </a:t>
            </a:r>
            <a:r>
              <a:rPr lang="fr-FR" b="1" dirty="0" smtClean="0"/>
              <a:t>interpret someone’s mood</a:t>
            </a:r>
            <a:r>
              <a:rPr lang="fr-FR" dirty="0" smtClean="0"/>
              <a:t>, </a:t>
            </a:r>
            <a:r>
              <a:rPr lang="fr-FR" dirty="0" smtClean="0"/>
              <a:t>do you</a:t>
            </a:r>
            <a:r>
              <a:rPr lang="fr-FR" dirty="0" smtClean="0"/>
              <a:t>…</a:t>
            </a:r>
            <a:endParaRPr lang="fr-F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0" y="2514600"/>
            <a:ext cx="7162800" cy="3763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note their facial expressions.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listen to their tone of voice.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en-GB" dirty="0" smtClean="0"/>
              <a:t>watch </a:t>
            </a:r>
            <a:r>
              <a:rPr lang="en-GB" dirty="0" smtClean="0"/>
              <a:t>their body </a:t>
            </a:r>
            <a:r>
              <a:rPr lang="en-GB" dirty="0" smtClean="0"/>
              <a:t>movements.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80823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7</a:t>
            </a:r>
            <a:endParaRPr lang="en-US" sz="9600" b="1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838200" y="2362200"/>
            <a:ext cx="685800" cy="68580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1" name="Oval 10"/>
          <p:cNvSpPr/>
          <p:nvPr/>
        </p:nvSpPr>
        <p:spPr>
          <a:xfrm>
            <a:off x="914400" y="3657600"/>
            <a:ext cx="548640" cy="54864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5-Point Star 11"/>
          <p:cNvSpPr/>
          <p:nvPr/>
        </p:nvSpPr>
        <p:spPr>
          <a:xfrm>
            <a:off x="838200" y="4648200"/>
            <a:ext cx="685800" cy="685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When you </a:t>
            </a:r>
            <a:r>
              <a:rPr lang="fr-FR" b="1" dirty="0" smtClean="0"/>
              <a:t>remember </a:t>
            </a:r>
            <a:r>
              <a:rPr lang="fr-FR" b="1" dirty="0" smtClean="0"/>
              <a:t>something</a:t>
            </a:r>
            <a:r>
              <a:rPr lang="fr-FR" dirty="0" smtClean="0"/>
              <a:t>, do you </a:t>
            </a:r>
            <a:r>
              <a:rPr lang="fr-FR" dirty="0" smtClean="0"/>
              <a:t>remember:</a:t>
            </a:r>
            <a:endParaRPr lang="fr-F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0" y="2438400"/>
            <a:ext cx="7467600" cy="3840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what you saw/people’s faces/how things looked.</a:t>
            </a:r>
          </a:p>
          <a:p>
            <a:pPr>
              <a:spcBef>
                <a:spcPts val="0"/>
              </a:spcBef>
              <a:buNone/>
            </a:pPr>
            <a:endParaRPr lang="en-GB" sz="1800" dirty="0" smtClean="0"/>
          </a:p>
          <a:p>
            <a:pPr>
              <a:buNone/>
            </a:pPr>
            <a:r>
              <a:rPr lang="en-GB" dirty="0" smtClean="0"/>
              <a:t>what was said/people’s names/jokes.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en-GB" dirty="0" smtClean="0"/>
              <a:t>what was done.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80823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8</a:t>
            </a:r>
            <a:endParaRPr lang="en-US" sz="9600" b="1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10" name="Isosceles Triangle 9"/>
          <p:cNvSpPr/>
          <p:nvPr/>
        </p:nvSpPr>
        <p:spPr>
          <a:xfrm>
            <a:off x="838200" y="2362200"/>
            <a:ext cx="685800" cy="68580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1" name="Oval 10"/>
          <p:cNvSpPr/>
          <p:nvPr/>
        </p:nvSpPr>
        <p:spPr>
          <a:xfrm>
            <a:off x="914400" y="3657600"/>
            <a:ext cx="548640" cy="54864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5-Point Star 11"/>
          <p:cNvSpPr/>
          <p:nvPr/>
        </p:nvSpPr>
        <p:spPr>
          <a:xfrm>
            <a:off x="838200" y="4648200"/>
            <a:ext cx="685800" cy="685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573</Words>
  <Application>Microsoft Office PowerPoint</Application>
  <PresentationFormat>On-screen Show (4:3)</PresentationFormat>
  <Paragraphs>118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What type of          earner are you?</vt:lpstr>
      <vt:lpstr>When you spell a word, do you prefer to…</vt:lpstr>
      <vt:lpstr>When you are concentrating, do you…</vt:lpstr>
      <vt:lpstr>When you talk, do you…</vt:lpstr>
      <vt:lpstr>When you meet people, do you…</vt:lpstr>
      <vt:lpstr>After you have watched a film, do you usually remember…</vt:lpstr>
      <vt:lpstr>When you relax, do you…</vt:lpstr>
      <vt:lpstr>When you interpret someone’s mood, do you…</vt:lpstr>
      <vt:lpstr>When you remember something, do you remember:</vt:lpstr>
      <vt:lpstr>When you choose clothes, you:</vt:lpstr>
      <vt:lpstr>When you are angry, do you…</vt:lpstr>
      <vt:lpstr>When you are inactive (not doing anything), do you…</vt:lpstr>
      <vt:lpstr>When you express yourself, you use phrases like:</vt:lpstr>
      <vt:lpstr>Now add up your answers</vt:lpstr>
      <vt:lpstr>If you mainly have</vt:lpstr>
      <vt:lpstr>If you mainly have</vt:lpstr>
      <vt:lpstr>If you mainly have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type of        earner are you?</dc:title>
  <dc:creator>Lawrence, Laureal</dc:creator>
  <cp:lastModifiedBy>Lawrence, Laureal</cp:lastModifiedBy>
  <cp:revision>12</cp:revision>
  <dcterms:created xsi:type="dcterms:W3CDTF">2006-08-16T00:00:00Z</dcterms:created>
  <dcterms:modified xsi:type="dcterms:W3CDTF">2020-10-02T17:56:58Z</dcterms:modified>
</cp:coreProperties>
</file>