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349" r:id="rId5"/>
    <p:sldId id="277" r:id="rId6"/>
    <p:sldId id="350" r:id="rId7"/>
    <p:sldId id="355" r:id="rId8"/>
    <p:sldId id="356" r:id="rId9"/>
    <p:sldId id="353" r:id="rId10"/>
    <p:sldId id="3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The_alphabet/Spelling_Worksheet_fd1083707ik" TargetMode="External"/><Relationship Id="rId2" Type="http://schemas.openxmlformats.org/officeDocument/2006/relationships/hyperlink" Target="https://www.liveworksheets.com/worksheets/en/English_as_a_Second_Language_(ESL)/Family_members/SPELLING_Family_ce1491756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language/Personal_Information/Questions_gk564842e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674242/esol/hobbies-like-likes-ing" TargetMode="External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ordwall.net/resource/23393456/untitled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Check homework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</a:t>
            </a:r>
            <a:r>
              <a:rPr lang="en-GB" dirty="0" smtClean="0"/>
              <a:t>weather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spell names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</a:t>
            </a:r>
            <a:r>
              <a:rPr lang="en-GB" dirty="0" smtClean="0"/>
              <a:t>present simple tense using </a:t>
            </a:r>
            <a:r>
              <a:rPr lang="en-GB" dirty="0" smtClean="0"/>
              <a:t>like/likes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58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Homework: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</a:t>
            </a:r>
            <a:r>
              <a:rPr lang="en-GB" dirty="0" smtClean="0">
                <a:hlinkClick r:id="rId2"/>
              </a:rPr>
              <a:t>Family_members/SPELLING_Family_ce1491756da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https://www.liveworksheets.com/worksheets/en/English_as_a_Second_Language_(ESL)/</a:t>
            </a:r>
            <a:r>
              <a:rPr lang="en-GB" dirty="0" smtClean="0">
                <a:hlinkClick r:id="rId3"/>
              </a:rPr>
              <a:t>The_alphabet/Spelling_Worksheet_fd1083707ik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744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7" y="326003"/>
            <a:ext cx="4874150" cy="5820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What’s the</a:t>
            </a:r>
            <a:r>
              <a:rPr lang="en-GB" sz="3600" b="1" dirty="0" smtClean="0">
                <a:solidFill>
                  <a:srgbClr val="FF0000"/>
                </a:solidFill>
              </a:rPr>
              <a:t> date </a:t>
            </a:r>
            <a:r>
              <a:rPr lang="en-GB" sz="3600" b="1" dirty="0" smtClean="0"/>
              <a:t>today?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15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</a:t>
            </a:r>
            <a:r>
              <a:rPr lang="en-GB" sz="3600" dirty="0" smtClean="0"/>
              <a:t>October</a:t>
            </a:r>
            <a:br>
              <a:rPr lang="en-GB" sz="3600" dirty="0" smtClean="0"/>
            </a:br>
            <a:r>
              <a:rPr lang="en-GB" sz="3600" dirty="0" smtClean="0"/>
              <a:t>The fifteenth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14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fourteenth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t</a:t>
            </a:r>
            <a:r>
              <a:rPr lang="en-GB" sz="3600" dirty="0" smtClean="0"/>
              <a:t>omorrow?</a:t>
            </a:r>
            <a:br>
              <a:rPr lang="en-GB" sz="3600" dirty="0" smtClean="0"/>
            </a:br>
            <a:r>
              <a:rPr lang="en-GB" sz="3600" dirty="0" smtClean="0"/>
              <a:t>16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sixteenth of October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33" y="429370"/>
            <a:ext cx="49616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dirty="0" smtClean="0">
                <a:solidFill>
                  <a:srgbClr val="FF0000"/>
                </a:solidFill>
              </a:rPr>
              <a:t>day </a:t>
            </a:r>
            <a:r>
              <a:rPr lang="en-GB" sz="3200" b="1" dirty="0" smtClean="0"/>
              <a:t>is it today?</a:t>
            </a:r>
          </a:p>
          <a:p>
            <a:r>
              <a:rPr lang="en-GB" sz="3200" dirty="0" smtClean="0"/>
              <a:t>It’s </a:t>
            </a:r>
            <a:r>
              <a:rPr lang="en-GB" sz="3200" dirty="0" smtClean="0"/>
              <a:t>Friday.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Yesterday?</a:t>
            </a:r>
          </a:p>
          <a:p>
            <a:r>
              <a:rPr lang="en-GB" sz="3200" dirty="0" smtClean="0"/>
              <a:t>Thursday</a:t>
            </a:r>
          </a:p>
          <a:p>
            <a:endParaRPr lang="en-GB" sz="3200" dirty="0"/>
          </a:p>
          <a:p>
            <a:r>
              <a:rPr lang="en-GB" sz="3200" dirty="0" smtClean="0"/>
              <a:t>Tomorrow?</a:t>
            </a:r>
          </a:p>
          <a:p>
            <a:r>
              <a:rPr lang="en-GB" sz="3200" dirty="0" smtClean="0"/>
              <a:t>Saturday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65042" y="6389724"/>
            <a:ext cx="806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https://wordwall.net/resource/400941/esol/months-of-the-year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3" y="160338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1" y="2644994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70" y="4755816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96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63" y="4571456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747" y="232808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010" y="4571456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3" y="233168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0632" y="160338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www.liveworksheets.com/worksheets/en/English_language/Personal_Information/Questions_gk564842eu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dirty="0" smtClean="0"/>
              <a:t>cloudy and warm.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Spelling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1229284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What’s your  name?</a:t>
            </a:r>
          </a:p>
          <a:p>
            <a:pPr marL="0" indent="0">
              <a:buNone/>
            </a:pPr>
            <a:r>
              <a:rPr lang="en-GB" b="1" dirty="0" smtClean="0"/>
              <a:t>How do you spell that?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68" y="180698"/>
            <a:ext cx="3712786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Do you like……?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Swimming</a:t>
            </a:r>
          </a:p>
          <a:p>
            <a:pPr marL="0" indent="0">
              <a:buNone/>
            </a:pPr>
            <a:r>
              <a:rPr lang="en-GB" b="1" dirty="0" smtClean="0"/>
              <a:t>Listening to music</a:t>
            </a:r>
          </a:p>
          <a:p>
            <a:pPr marL="0" indent="0">
              <a:buNone/>
            </a:pPr>
            <a:r>
              <a:rPr lang="en-GB" b="1" dirty="0" smtClean="0"/>
              <a:t>Playing football</a:t>
            </a:r>
          </a:p>
          <a:p>
            <a:pPr marL="0" indent="0">
              <a:buNone/>
            </a:pPr>
            <a:r>
              <a:rPr lang="en-GB" b="1" dirty="0" smtClean="0"/>
              <a:t>Singing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Yes, I do./</a:t>
            </a:r>
          </a:p>
          <a:p>
            <a:pPr marL="0" indent="0">
              <a:buNone/>
            </a:pPr>
            <a:r>
              <a:rPr lang="en-GB" b="1" dirty="0" smtClean="0"/>
              <a:t>No, I don’t.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66" y="958405"/>
            <a:ext cx="2927991" cy="19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508" y="1017768"/>
            <a:ext cx="224961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723" y="3326490"/>
            <a:ext cx="2612077" cy="15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184" y="3326490"/>
            <a:ext cx="2736722" cy="18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Like/likes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749" y="818984"/>
            <a:ext cx="7394051" cy="5502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61" y="597221"/>
            <a:ext cx="2927991" cy="19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317" y="825406"/>
            <a:ext cx="224961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317" y="2853506"/>
            <a:ext cx="2612077" cy="1564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372" y="2968035"/>
            <a:ext cx="2736722" cy="1817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539" y="1113183"/>
            <a:ext cx="55341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Priscila </a:t>
            </a:r>
            <a:r>
              <a:rPr lang="en-GB" sz="2400" dirty="0" smtClean="0">
                <a:solidFill>
                  <a:srgbClr val="FF0000"/>
                </a:solidFill>
              </a:rPr>
              <a:t>likes</a:t>
            </a:r>
            <a:r>
              <a:rPr lang="en-GB" sz="2400" dirty="0" smtClean="0"/>
              <a:t> swimming, listening to music and singing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2400" dirty="0" err="1" smtClean="0"/>
              <a:t>Dalila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likes</a:t>
            </a:r>
            <a:r>
              <a:rPr lang="en-GB" sz="2400" dirty="0" smtClean="0"/>
              <a:t> swimming and listening to music.</a:t>
            </a:r>
          </a:p>
          <a:p>
            <a:r>
              <a:rPr lang="en-GB" sz="2400" dirty="0" err="1" smtClean="0"/>
              <a:t>Ersin</a:t>
            </a:r>
            <a:r>
              <a:rPr lang="en-GB" sz="2400" dirty="0" smtClean="0"/>
              <a:t> and Harun </a:t>
            </a:r>
            <a:r>
              <a:rPr lang="en-GB" sz="2400" dirty="0" smtClean="0">
                <a:solidFill>
                  <a:srgbClr val="FF0000"/>
                </a:solidFill>
              </a:rPr>
              <a:t>like </a:t>
            </a:r>
            <a:r>
              <a:rPr lang="en-GB" sz="2400" dirty="0" smtClean="0"/>
              <a:t>playing football.</a:t>
            </a:r>
          </a:p>
          <a:p>
            <a:r>
              <a:rPr lang="en-GB" sz="2400" dirty="0" err="1" smtClean="0"/>
              <a:t>Dalila</a:t>
            </a:r>
            <a:r>
              <a:rPr lang="en-GB" sz="2400" dirty="0" smtClean="0"/>
              <a:t> and </a:t>
            </a:r>
            <a:r>
              <a:rPr lang="en-GB" sz="2400" dirty="0" err="1" smtClean="0"/>
              <a:t>Ersin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like</a:t>
            </a:r>
            <a:r>
              <a:rPr lang="en-GB" sz="2400" dirty="0" smtClean="0"/>
              <a:t> listening to music.</a:t>
            </a:r>
          </a:p>
          <a:p>
            <a:r>
              <a:rPr lang="en-GB" sz="2400" dirty="0" err="1" smtClean="0"/>
              <a:t>Ersin</a:t>
            </a:r>
            <a:r>
              <a:rPr lang="en-GB" sz="2400" dirty="0" smtClean="0">
                <a:solidFill>
                  <a:srgbClr val="FF0000"/>
                </a:solidFill>
              </a:rPr>
              <a:t> likes </a:t>
            </a:r>
            <a:r>
              <a:rPr lang="en-GB" sz="2400" dirty="0" smtClean="0"/>
              <a:t>swimming.</a:t>
            </a:r>
          </a:p>
          <a:p>
            <a:r>
              <a:rPr lang="en-GB" sz="2400" dirty="0" err="1" smtClean="0"/>
              <a:t>Dalila</a:t>
            </a:r>
            <a:r>
              <a:rPr lang="en-GB" sz="2400" dirty="0" smtClean="0"/>
              <a:t>, Priscila, Harun </a:t>
            </a:r>
            <a:r>
              <a:rPr lang="en-GB" sz="2400" dirty="0" smtClean="0">
                <a:solidFill>
                  <a:srgbClr val="FF0000"/>
                </a:solidFill>
              </a:rPr>
              <a:t>like </a:t>
            </a:r>
            <a:r>
              <a:rPr lang="en-GB" sz="2400" dirty="0" smtClean="0"/>
              <a:t>listening to music.</a:t>
            </a:r>
          </a:p>
          <a:p>
            <a:r>
              <a:rPr lang="en-GB" sz="2400" dirty="0" smtClean="0"/>
              <a:t>Priscila and I </a:t>
            </a:r>
            <a:r>
              <a:rPr lang="en-GB" sz="2400" dirty="0" smtClean="0">
                <a:solidFill>
                  <a:srgbClr val="FF0000"/>
                </a:solidFill>
              </a:rPr>
              <a:t>like</a:t>
            </a:r>
            <a:r>
              <a:rPr lang="en-GB" sz="2400" dirty="0" smtClean="0"/>
              <a:t> singing.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565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l</a:t>
            </a:r>
            <a:r>
              <a:rPr lang="en-GB" sz="3200" b="1" dirty="0" smtClean="0"/>
              <a:t>ike/likes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wordwall.net/resource/8188910/esol/hobbies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wordwall.net/resource/8674242/esol/hobbies-like-likes-ing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wordwall.net/resource/23393456/untitled3</a:t>
            </a: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72855"/>
              </p:ext>
            </p:extLst>
          </p:nvPr>
        </p:nvGraphicFramePr>
        <p:xfrm>
          <a:off x="373711" y="858740"/>
          <a:ext cx="5390985" cy="416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956">
                  <a:extLst>
                    <a:ext uri="{9D8B030D-6E8A-4147-A177-3AD203B41FA5}">
                      <a16:colId xmlns:a16="http://schemas.microsoft.com/office/drawing/2014/main" val="2696285935"/>
                    </a:ext>
                  </a:extLst>
                </a:gridCol>
                <a:gridCol w="1931483">
                  <a:extLst>
                    <a:ext uri="{9D8B030D-6E8A-4147-A177-3AD203B41FA5}">
                      <a16:colId xmlns:a16="http://schemas.microsoft.com/office/drawing/2014/main" val="1503706606"/>
                    </a:ext>
                  </a:extLst>
                </a:gridCol>
                <a:gridCol w="2446546">
                  <a:extLst>
                    <a:ext uri="{9D8B030D-6E8A-4147-A177-3AD203B41FA5}">
                      <a16:colId xmlns:a16="http://schemas.microsoft.com/office/drawing/2014/main" val="3907284467"/>
                    </a:ext>
                  </a:extLst>
                </a:gridCol>
              </a:tblGrid>
              <a:tr h="5406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subject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like/likes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hobby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65310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7292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69392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92561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5837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It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93397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88566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10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536" y="1017768"/>
            <a:ext cx="4330977" cy="28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288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         </vt:lpstr>
      <vt:lpstr>            What’s the date today? 15th October The fifteenth of October    yesterday? 14th October The fourteenth of October   tomorrow? 16th October the sixteenth of October </vt:lpstr>
      <vt:lpstr>PowerPoint Presentation</vt:lpstr>
      <vt:lpstr>Homework</vt:lpstr>
      <vt:lpstr>The weather</vt:lpstr>
      <vt:lpstr>Spelling</vt:lpstr>
      <vt:lpstr>Do you like……?</vt:lpstr>
      <vt:lpstr>Like/likes</vt:lpstr>
      <vt:lpstr>like/likes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323</cp:revision>
  <dcterms:created xsi:type="dcterms:W3CDTF">2021-05-21T00:07:32Z</dcterms:created>
  <dcterms:modified xsi:type="dcterms:W3CDTF">2021-10-15T13:44:23Z</dcterms:modified>
</cp:coreProperties>
</file>