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85" r:id="rId4"/>
    <p:sldId id="259" r:id="rId5"/>
    <p:sldId id="260" r:id="rId6"/>
    <p:sldId id="261" r:id="rId7"/>
    <p:sldId id="263" r:id="rId8"/>
    <p:sldId id="264" r:id="rId9"/>
    <p:sldId id="286" r:id="rId10"/>
    <p:sldId id="291" r:id="rId11"/>
    <p:sldId id="289" r:id="rId12"/>
    <p:sldId id="290" r:id="rId13"/>
    <p:sldId id="292" r:id="rId14"/>
    <p:sldId id="283" r:id="rId15"/>
    <p:sldId id="266" r:id="rId16"/>
    <p:sldId id="265" r:id="rId17"/>
    <p:sldId id="287" r:id="rId18"/>
    <p:sldId id="282" r:id="rId19"/>
    <p:sldId id="293" r:id="rId20"/>
    <p:sldId id="277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92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4956477/esol/transport-words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E2/E3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Autumn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21st Sept </a:t>
            </a:r>
            <a:r>
              <a:rPr lang="en-GB" sz="4000" dirty="0" smtClean="0"/>
              <a:t>2021 – 17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December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9" y="723696"/>
            <a:ext cx="3980215" cy="425646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332" y="86502"/>
            <a:ext cx="5033668" cy="6213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AE5-8514-446E-BFE6-98220F69C943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9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</a:t>
            </a:r>
            <a:r>
              <a:rPr lang="en-GB" altLang="en-US" sz="3200" dirty="0" smtClean="0"/>
              <a:t>from </a:t>
            </a:r>
            <a:r>
              <a:rPr lang="en-GB" altLang="en-US" sz="3200" dirty="0"/>
              <a:t>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3" y="2439481"/>
            <a:ext cx="4791873" cy="425646"/>
          </a:xfrm>
        </p:spPr>
        <p:txBody>
          <a:bodyPr/>
          <a:lstStyle/>
          <a:p>
            <a:r>
              <a:rPr lang="en-GB" dirty="0" smtClean="0"/>
              <a:t>Learner Survey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0" dirty="0"/>
              <a:t>If 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https</a:t>
            </a:r>
            <a:r>
              <a:rPr lang="en-US" b="0" dirty="0"/>
              <a:t>://www.iffresearch.com/LLS/gkqf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343552"/>
            <a:ext cx="11604332" cy="425646"/>
          </a:xfrm>
        </p:spPr>
        <p:txBody>
          <a:bodyPr/>
          <a:lstStyle/>
          <a:p>
            <a:r>
              <a:rPr lang="en-GB" dirty="0"/>
              <a:t>DA – </a:t>
            </a:r>
            <a:r>
              <a:rPr lang="en-GB" dirty="0" smtClean="0"/>
              <a:t>writing assessment -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9" y="1469205"/>
            <a:ext cx="11610997" cy="4438436"/>
          </a:xfrm>
        </p:spPr>
        <p:txBody>
          <a:bodyPr/>
          <a:lstStyle/>
          <a:p>
            <a:r>
              <a:rPr lang="en-US" sz="2400" dirty="0" smtClean="0"/>
              <a:t>1.     friends</a:t>
            </a:r>
            <a:endParaRPr lang="en-US" sz="2400" dirty="0"/>
          </a:p>
          <a:p>
            <a:r>
              <a:rPr lang="en-US" sz="2400" dirty="0"/>
              <a:t>2.	thought</a:t>
            </a:r>
          </a:p>
          <a:p>
            <a:r>
              <a:rPr lang="en-US" sz="2400" dirty="0"/>
              <a:t>3.	suddenly</a:t>
            </a:r>
          </a:p>
          <a:p>
            <a:r>
              <a:rPr lang="en-US" sz="2400" dirty="0"/>
              <a:t>4.	continue</a:t>
            </a:r>
          </a:p>
          <a:p>
            <a:r>
              <a:rPr lang="en-US" sz="2400" dirty="0"/>
              <a:t>5.	creatures</a:t>
            </a:r>
          </a:p>
          <a:p>
            <a:r>
              <a:rPr lang="en-US" sz="2400" dirty="0"/>
              <a:t>6.	physical</a:t>
            </a:r>
          </a:p>
          <a:p>
            <a:r>
              <a:rPr lang="en-US" sz="2400" dirty="0"/>
              <a:t>7.	controlled</a:t>
            </a:r>
          </a:p>
          <a:p>
            <a:r>
              <a:rPr lang="en-US" sz="2400" dirty="0"/>
              <a:t>8.	destruction</a:t>
            </a:r>
          </a:p>
          <a:p>
            <a:r>
              <a:rPr lang="en-US" sz="2400" dirty="0"/>
              <a:t>9.	machinery</a:t>
            </a:r>
          </a:p>
          <a:p>
            <a:r>
              <a:rPr lang="en-US" sz="2400" dirty="0"/>
              <a:t>10.	especially</a:t>
            </a:r>
          </a:p>
          <a:p>
            <a:r>
              <a:rPr lang="en-US" sz="2400" dirty="0"/>
              <a:t>11.	recycled</a:t>
            </a:r>
          </a:p>
          <a:p>
            <a:r>
              <a:rPr lang="en-US" sz="2400" dirty="0"/>
              <a:t>12.	necessary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608-C81C-4ED3-B3DC-03741CF8621F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 smtClean="0"/>
              <a:t>Language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sort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 – listening and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878187"/>
            <a:ext cx="11610997" cy="450765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Diagnostic assessment:</a:t>
            </a:r>
          </a:p>
          <a:p>
            <a:endParaRPr lang="en-GB" dirty="0"/>
          </a:p>
          <a:p>
            <a:r>
              <a:rPr lang="en-GB" dirty="0" smtClean="0"/>
              <a:t>Listen to the </a:t>
            </a:r>
            <a:r>
              <a:rPr lang="en-GB" dirty="0" smtClean="0"/>
              <a:t>words and then email/WA me the words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2: thought </a:t>
            </a:r>
          </a:p>
          <a:p>
            <a:r>
              <a:rPr lang="en-GB" dirty="0" smtClean="0"/>
              <a:t>3: suddenly</a:t>
            </a:r>
          </a:p>
          <a:p>
            <a:r>
              <a:rPr lang="en-GB" dirty="0" smtClean="0"/>
              <a:t>5: creatures</a:t>
            </a:r>
          </a:p>
          <a:p>
            <a:r>
              <a:rPr lang="en-GB" dirty="0" smtClean="0"/>
              <a:t>6 physical</a:t>
            </a:r>
          </a:p>
          <a:p>
            <a:r>
              <a:rPr lang="en-GB" dirty="0" smtClean="0"/>
              <a:t>7: controlled</a:t>
            </a:r>
          </a:p>
          <a:p>
            <a:r>
              <a:rPr lang="en-GB" dirty="0" smtClean="0"/>
              <a:t>8: destruction</a:t>
            </a:r>
          </a:p>
          <a:p>
            <a:r>
              <a:rPr lang="en-GB" dirty="0" smtClean="0"/>
              <a:t>9: machinery</a:t>
            </a:r>
          </a:p>
          <a:p>
            <a:r>
              <a:rPr lang="en-GB" dirty="0" smtClean="0"/>
              <a:t>11: recycle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AF716-475F-4225-BC23-32353FF1F7F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2" y="771293"/>
            <a:ext cx="3259218" cy="425646"/>
          </a:xfrm>
        </p:spPr>
        <p:txBody>
          <a:bodyPr/>
          <a:lstStyle/>
          <a:p>
            <a:r>
              <a:rPr lang="en-GB" dirty="0" smtClean="0"/>
              <a:t>Listening </a:t>
            </a:r>
            <a:r>
              <a:rPr lang="en-GB" dirty="0" smtClean="0"/>
              <a:t>DA</a:t>
            </a:r>
            <a:br>
              <a:rPr lang="en-GB" dirty="0" smtClean="0"/>
            </a:b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A652-F242-45E5-9CF7-D8C8EFCF27D2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69" t="16448" r="30134" b="15897"/>
          <a:stretch/>
        </p:blipFill>
        <p:spPr>
          <a:xfrm>
            <a:off x="2486346" y="-17422"/>
            <a:ext cx="5943600" cy="6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Conversation starter 5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prefer to </a:t>
            </a:r>
            <a:r>
              <a:rPr lang="en-US" sz="2400" dirty="0" smtClean="0"/>
              <a:t>cook yourself or buy convenience food? Why?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</a:t>
            </a:r>
            <a:r>
              <a:rPr lang="en-US" sz="2400" dirty="0"/>
              <a:t>going on a vacation, </a:t>
            </a:r>
            <a:r>
              <a:rPr lang="en-US" sz="2400" dirty="0" smtClean="0"/>
              <a:t>do you prefer </a:t>
            </a:r>
            <a:r>
              <a:rPr lang="en-US" sz="2400" dirty="0"/>
              <a:t>to </a:t>
            </a:r>
            <a:r>
              <a:rPr lang="en-US" sz="2400" dirty="0" smtClean="0"/>
              <a:t>go all inclusive (with meals included) or self catering? Why?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A23-1622-4B58-9968-09C8E6DC65EF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video and answer the questions.</a:t>
            </a:r>
          </a:p>
          <a:p>
            <a:r>
              <a:rPr lang="en-GB" dirty="0" err="1" smtClean="0"/>
              <a:t>Extn</a:t>
            </a:r>
            <a:r>
              <a:rPr lang="en-GB" smtClean="0"/>
              <a:t> task: </a:t>
            </a:r>
            <a:r>
              <a:rPr lang="en-GB" dirty="0" smtClean="0"/>
              <a:t>try to watch the other videos and we will talk about them next lesson.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227-A67E-4FC1-9AFB-1210BE4D8A7F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welcome </a:t>
            </a:r>
            <a:r>
              <a:rPr lang="en-US" sz="3200" b="1" dirty="0"/>
              <a:t>you to the course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Introduce yourself to the group and give 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</a:t>
            </a:r>
            <a:r>
              <a:rPr lang="en-GB" sz="2800" dirty="0"/>
              <a:t>future learning aims &amp; </a:t>
            </a:r>
            <a:r>
              <a:rPr lang="en-GB" sz="2800" dirty="0" smtClean="0"/>
              <a:t>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 </a:t>
            </a:r>
            <a:r>
              <a:rPr lang="en-GB" sz="2800" dirty="0"/>
              <a:t>a </a:t>
            </a:r>
            <a:r>
              <a:rPr lang="en-GB" sz="2800" dirty="0" smtClean="0"/>
              <a:t>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 </a:t>
            </a:r>
            <a:r>
              <a:rPr lang="en-GB" sz="2800" dirty="0"/>
              <a:t>yourself on ACL Safeguarding </a:t>
            </a:r>
            <a:r>
              <a:rPr lang="en-GB" sz="2800" dirty="0" smtClean="0"/>
              <a:t>procedures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 </a:t>
            </a:r>
            <a:r>
              <a:rPr lang="en-GB" sz="2800" dirty="0"/>
              <a:t>and answer 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Introduced </a:t>
            </a:r>
            <a:r>
              <a:rPr lang="en-GB" sz="2800" dirty="0"/>
              <a:t>yourself to the group and </a:t>
            </a:r>
            <a:r>
              <a:rPr lang="en-GB" sz="2800" dirty="0" smtClean="0"/>
              <a:t>gave </a:t>
            </a:r>
            <a:r>
              <a:rPr lang="en-GB" sz="2800" dirty="0"/>
              <a:t>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Completed </a:t>
            </a:r>
            <a:r>
              <a:rPr lang="en-GB" sz="2800" dirty="0"/>
              <a:t>a 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Familiarised </a:t>
            </a:r>
            <a:r>
              <a:rPr lang="en-GB" sz="2800" dirty="0"/>
              <a:t>yourself on ACL Safeguarding procedures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Asked </a:t>
            </a:r>
            <a:r>
              <a:rPr lang="en-GB" sz="2800" dirty="0"/>
              <a:t>and </a:t>
            </a:r>
            <a:r>
              <a:rPr lang="en-GB" sz="2800" dirty="0" smtClean="0"/>
              <a:t>answered </a:t>
            </a:r>
            <a:r>
              <a:rPr lang="en-GB" sz="2800" dirty="0"/>
              <a:t>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2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two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Autumn term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</a:t>
            </a:r>
            <a:r>
              <a:rPr lang="en-GB" altLang="en-US" b="1">
                <a:latin typeface="Arial" charset="0"/>
              </a:rPr>
              <a:t>ESOL </a:t>
            </a:r>
            <a:r>
              <a:rPr lang="en-GB" altLang="en-US" b="1" smtClean="0">
                <a:latin typeface="Arial" charset="0"/>
              </a:rPr>
              <a:t>E3)</a:t>
            </a:r>
            <a:endParaRPr lang="en-GB" altLang="en-US" b="1" dirty="0">
              <a:latin typeface="Arial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738188" cy="86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3179852" y="5157753"/>
            <a:ext cx="1997292" cy="883451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366125" y="3792315"/>
            <a:ext cx="1944688" cy="907344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1718048" y="3758994"/>
            <a:ext cx="1917700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2569408" y="2390745"/>
            <a:ext cx="2132680" cy="85525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454243"/>
            <a:ext cx="2016125" cy="83029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 flipV="1">
            <a:off x="3662736" y="4176445"/>
            <a:ext cx="816361" cy="7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7125985" y="5295933"/>
            <a:ext cx="2089935" cy="806329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</a:t>
            </a:r>
            <a:r>
              <a:rPr lang="en-GB" altLang="en-US" sz="2400" dirty="0" smtClean="0">
                <a:latin typeface="Comic Sans MS" charset="0"/>
              </a:rPr>
              <a:t>E3</a:t>
            </a:r>
            <a:endParaRPr lang="en-GB" altLang="en-US" sz="2400" dirty="0">
              <a:latin typeface="Comic Sans MS" charset="0"/>
            </a:endParaRP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latin typeface="Comic Sans MS" charset="0"/>
              </a:rPr>
              <a:t>Me and My Health</a:t>
            </a:r>
            <a:endParaRPr lang="en-GB" altLang="en-US" sz="1800" dirty="0">
              <a:latin typeface="Comic Sans MS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7419492" y="3355975"/>
            <a:ext cx="835792" cy="613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818</Words>
  <Application>Microsoft Office PowerPoint</Application>
  <PresentationFormat>Widescreen</PresentationFormat>
  <Paragraphs>191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Islington Council</vt:lpstr>
      <vt:lpstr>ESOL E2/E3 Autumn Term</vt:lpstr>
      <vt:lpstr>Session aims/objs</vt:lpstr>
      <vt:lpstr>Getting to know you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Skills you will develop on this course  (ESOL E3)</vt:lpstr>
      <vt:lpstr>Course outline</vt:lpstr>
      <vt:lpstr>My role</vt:lpstr>
      <vt:lpstr>Your responsibility</vt:lpstr>
      <vt:lpstr>Learner Survey  If you are aged 19 or over,  go to:  https://www.iffresearch.com/LLS/gkqf   Or scan the QR code to take part! Via the screen     </vt:lpstr>
      <vt:lpstr>DA – writing assessment - spelling</vt:lpstr>
      <vt:lpstr>Language tasks</vt:lpstr>
      <vt:lpstr>DA – listening and reading</vt:lpstr>
      <vt:lpstr>Listening DA task</vt:lpstr>
      <vt:lpstr>Conversation starter 5 mins</vt:lpstr>
      <vt:lpstr>Homework</vt:lpstr>
      <vt:lpstr>Lesson summary</vt:lpstr>
      <vt:lpstr>References: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43</cp:revision>
  <dcterms:created xsi:type="dcterms:W3CDTF">2021-04-24T10:31:55Z</dcterms:created>
  <dcterms:modified xsi:type="dcterms:W3CDTF">2021-09-21T10:33:28Z</dcterms:modified>
</cp:coreProperties>
</file>