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7"/>
  </p:notesMasterIdLst>
  <p:sldIdLst>
    <p:sldId id="265" r:id="rId5"/>
    <p:sldId id="266" r:id="rId6"/>
    <p:sldId id="256" r:id="rId7"/>
    <p:sldId id="262" r:id="rId8"/>
    <p:sldId id="261" r:id="rId9"/>
    <p:sldId id="258" r:id="rId10"/>
    <p:sldId id="260" r:id="rId11"/>
    <p:sldId id="264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513" autoAdjust="0"/>
  </p:normalViewPr>
  <p:slideViewPr>
    <p:cSldViewPr>
      <p:cViewPr varScale="1">
        <p:scale>
          <a:sx n="55" d="100"/>
          <a:sy n="55" d="100"/>
        </p:scale>
        <p:origin x="89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59D34-2102-4789-BFD1-F86EA9E2175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C53D2-EABA-451F-848E-DF380D345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068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aparenting.com/blog/Secret_of_Making_a_New_Years_Resolution_You_Can_Keep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The Secret to Keeping Your New Year's Resolution (ahaparenting.com)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C53D2-EABA-451F-848E-DF380D345EF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38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E7D8-E941-4598-892A-EA881E5CE871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F6A-55F4-45D9-BAE0-1D2A7F1F7094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E7D8-E941-4598-892A-EA881E5CE871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F6A-55F4-45D9-BAE0-1D2A7F1F70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E7D8-E941-4598-892A-EA881E5CE871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F6A-55F4-45D9-BAE0-1D2A7F1F70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E7D8-E941-4598-892A-EA881E5CE871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F6A-55F4-45D9-BAE0-1D2A7F1F70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E7D8-E941-4598-892A-EA881E5CE871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F6A-55F4-45D9-BAE0-1D2A7F1F709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E7D8-E941-4598-892A-EA881E5CE871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F6A-55F4-45D9-BAE0-1D2A7F1F70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E7D8-E941-4598-892A-EA881E5CE871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F6A-55F4-45D9-BAE0-1D2A7F1F7094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E7D8-E941-4598-892A-EA881E5CE871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F6A-55F4-45D9-BAE0-1D2A7F1F70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E7D8-E941-4598-892A-EA881E5CE871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F6A-55F4-45D9-BAE0-1D2A7F1F70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E7D8-E941-4598-892A-EA881E5CE871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F6A-55F4-45D9-BAE0-1D2A7F1F7094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E7D8-E941-4598-892A-EA881E5CE871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F6A-55F4-45D9-BAE0-1D2A7F1F70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F45E7D8-E941-4598-892A-EA881E5CE871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78F0F6A-55F4-45D9-BAE0-1D2A7F1F709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e.bris.ac.uk/bbcswebdav/courses/Study_Skills/grammar-and-punctuation/index.html" TargetMode="External"/><Relationship Id="rId2" Type="http://schemas.openxmlformats.org/officeDocument/2006/relationships/hyperlink" Target="https://howtospell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eskillstoolkit.campaign.gov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By the end of the class you will be able to: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understand the requirements for the writing exam</a:t>
            </a:r>
          </a:p>
          <a:p>
            <a:r>
              <a:rPr lang="en-GB" sz="2800" dirty="0" smtClean="0"/>
              <a:t>recognise the correct format and purpose of texts</a:t>
            </a:r>
          </a:p>
          <a:p>
            <a:r>
              <a:rPr lang="en-GB" sz="2800" dirty="0" smtClean="0"/>
              <a:t>plan writing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13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Writing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Planning		(essential for thinking)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Drafting		(essential in longer writing when</a:t>
            </a:r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dirty="0" smtClean="0"/>
              <a:t>		studying but no time in an exam)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Neat copy		(marked in exam)</a:t>
            </a:r>
          </a:p>
          <a:p>
            <a:r>
              <a:rPr lang="en-GB" sz="2800" dirty="0" smtClean="0"/>
              <a:t>Proofreading	( marked in exam)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112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Lists</a:t>
            </a:r>
          </a:p>
          <a:p>
            <a:r>
              <a:rPr lang="en-GB" sz="2800" dirty="0" smtClean="0"/>
              <a:t>Spider diagrams</a:t>
            </a:r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Initial brainstorm of ideas</a:t>
            </a:r>
          </a:p>
          <a:p>
            <a:r>
              <a:rPr lang="en-GB" sz="2800" dirty="0" smtClean="0"/>
              <a:t>In note form</a:t>
            </a:r>
          </a:p>
          <a:p>
            <a:r>
              <a:rPr lang="en-GB" sz="2800" dirty="0" smtClean="0"/>
              <a:t>Add detail to each point on list/diagram</a:t>
            </a:r>
          </a:p>
          <a:p>
            <a:r>
              <a:rPr lang="en-GB" sz="2800" dirty="0" smtClean="0"/>
              <a:t>Thinking/ideas</a:t>
            </a:r>
          </a:p>
          <a:p>
            <a:endParaRPr lang="en-GB" sz="2800" dirty="0"/>
          </a:p>
          <a:p>
            <a:r>
              <a:rPr lang="en-GB" sz="2800" dirty="0" smtClean="0"/>
              <a:t>How do you do it?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40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 to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a planning method of your choice to plan an article on your top 5 parenting tips.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60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Writing exam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current situation</a:t>
            </a:r>
          </a:p>
          <a:p>
            <a:r>
              <a:rPr lang="en-GB" sz="2800" dirty="0" smtClean="0"/>
              <a:t>homework</a:t>
            </a:r>
          </a:p>
          <a:p>
            <a:r>
              <a:rPr lang="en-GB" sz="2800" dirty="0" smtClean="0"/>
              <a:t>handout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5113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Types of text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76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3915"/>
            <a:ext cx="820891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dirty="0"/>
              <a:t>42, Greyhound Road</a:t>
            </a:r>
          </a:p>
          <a:p>
            <a:pPr algn="r"/>
            <a:r>
              <a:rPr lang="en-GB" sz="1600" dirty="0" smtClean="0"/>
              <a:t>Birmingham</a:t>
            </a:r>
            <a:endParaRPr lang="en-GB" sz="1600" dirty="0"/>
          </a:p>
          <a:p>
            <a:pPr algn="r"/>
            <a:r>
              <a:rPr lang="en-GB" sz="1600" dirty="0"/>
              <a:t>B42 6HJ</a:t>
            </a:r>
          </a:p>
          <a:p>
            <a:pPr algn="r"/>
            <a:endParaRPr lang="en-GB" sz="1600" dirty="0"/>
          </a:p>
          <a:p>
            <a:pPr algn="r"/>
            <a:r>
              <a:rPr lang="en-GB" sz="1600" dirty="0"/>
              <a:t>25 April </a:t>
            </a:r>
            <a:r>
              <a:rPr lang="en-GB" sz="1600" dirty="0" smtClean="0"/>
              <a:t>2016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 err="1" smtClean="0"/>
              <a:t>Mr</a:t>
            </a:r>
            <a:r>
              <a:rPr lang="en-GB" sz="1600" dirty="0" err="1"/>
              <a:t>.</a:t>
            </a:r>
            <a:r>
              <a:rPr lang="en-GB" sz="1600" dirty="0"/>
              <a:t> E. </a:t>
            </a:r>
            <a:r>
              <a:rPr lang="en-GB" sz="1600" dirty="0" err="1"/>
              <a:t>Splatt</a:t>
            </a:r>
            <a:endParaRPr lang="en-GB" sz="1600" dirty="0"/>
          </a:p>
          <a:p>
            <a:r>
              <a:rPr lang="en-GB" sz="1600" dirty="0"/>
              <a:t>The Manager</a:t>
            </a:r>
          </a:p>
          <a:p>
            <a:r>
              <a:rPr lang="en-GB" sz="1600" dirty="0" err="1"/>
              <a:t>Bestdeal</a:t>
            </a:r>
            <a:r>
              <a:rPr lang="en-GB" sz="1600" dirty="0"/>
              <a:t> Electrics</a:t>
            </a:r>
          </a:p>
          <a:p>
            <a:r>
              <a:rPr lang="en-GB" sz="1600" dirty="0"/>
              <a:t>113 Main Street</a:t>
            </a:r>
          </a:p>
          <a:p>
            <a:r>
              <a:rPr lang="en-GB" sz="1600" dirty="0"/>
              <a:t>Andover</a:t>
            </a:r>
          </a:p>
          <a:p>
            <a:r>
              <a:rPr lang="en-GB" sz="1600" dirty="0"/>
              <a:t>AN4 9ET</a:t>
            </a:r>
          </a:p>
          <a:p>
            <a:r>
              <a:rPr lang="en-GB" sz="1600" dirty="0"/>
              <a:t>  </a:t>
            </a:r>
          </a:p>
          <a:p>
            <a:r>
              <a:rPr lang="en-GB" sz="1600" dirty="0"/>
              <a:t>Dear </a:t>
            </a:r>
            <a:r>
              <a:rPr lang="en-GB" sz="1600" dirty="0" err="1"/>
              <a:t>Mr.</a:t>
            </a:r>
            <a:r>
              <a:rPr lang="en-GB" sz="1600" dirty="0"/>
              <a:t> </a:t>
            </a:r>
            <a:r>
              <a:rPr lang="en-GB" sz="1600" dirty="0" err="1"/>
              <a:t>Splatt</a:t>
            </a:r>
            <a:r>
              <a:rPr lang="en-GB" sz="1600" dirty="0"/>
              <a:t>,</a:t>
            </a:r>
          </a:p>
          <a:p>
            <a:r>
              <a:rPr lang="en-GB" sz="1600" dirty="0"/>
              <a:t> </a:t>
            </a:r>
          </a:p>
          <a:p>
            <a:r>
              <a:rPr lang="en-GB" sz="1600" b="1" u="sng" dirty="0"/>
              <a:t>Complaint about member of staff</a:t>
            </a:r>
            <a:endParaRPr lang="en-GB" sz="1600" b="1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I am writing to complain about a member of your staff who was very rude to me on my recent visit to your </a:t>
            </a:r>
            <a:r>
              <a:rPr lang="en-GB" sz="1600" dirty="0" smtClean="0"/>
              <a:t>shop………….</a:t>
            </a:r>
            <a:endParaRPr lang="en-GB" sz="1600" dirty="0"/>
          </a:p>
          <a:p>
            <a:r>
              <a:rPr lang="en-GB" sz="1600" dirty="0"/>
              <a:t>  </a:t>
            </a:r>
          </a:p>
          <a:p>
            <a:r>
              <a:rPr lang="en-GB" sz="1600" dirty="0"/>
              <a:t>I have been a loyal customer of </a:t>
            </a:r>
            <a:r>
              <a:rPr lang="en-GB" sz="1600" dirty="0" err="1"/>
              <a:t>Bestdeal</a:t>
            </a:r>
            <a:r>
              <a:rPr lang="en-GB" sz="1600" dirty="0"/>
              <a:t> for many years.  I would like you to contact me to tell me how you are going to deal with this member of staff. 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Yours sincerely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 smtClean="0"/>
              <a:t>Jane </a:t>
            </a:r>
            <a:r>
              <a:rPr lang="en-GB" sz="1600" dirty="0"/>
              <a:t>Teller</a:t>
            </a:r>
          </a:p>
        </p:txBody>
      </p:sp>
    </p:spTree>
    <p:extLst>
      <p:ext uri="{BB962C8B-B14F-4D97-AF65-F5344CB8AC3E}">
        <p14:creationId xmlns:p14="http://schemas.microsoft.com/office/powerpoint/2010/main" val="252468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0"/>
          <a:stretch/>
        </p:blipFill>
        <p:spPr bwMode="auto">
          <a:xfrm>
            <a:off x="0" y="48574"/>
            <a:ext cx="9252520" cy="654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4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1800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400" b="1" dirty="0"/>
              <a:t>Grandad and two grandsons in "miraculous" escape after car clips side of house and lands upside </a:t>
            </a:r>
            <a:r>
              <a:rPr lang="en-GB" sz="3400" b="1" dirty="0" smtClean="0"/>
              <a:t>down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/>
              <a:t>by Alex Kingston					</a:t>
            </a:r>
            <a:r>
              <a:rPr lang="en-GB" sz="2600" dirty="0" smtClean="0"/>
              <a:t>27 </a:t>
            </a:r>
            <a:r>
              <a:rPr lang="en-GB" sz="2600" dirty="0"/>
              <a:t>January </a:t>
            </a:r>
            <a:r>
              <a:rPr lang="en-GB" sz="2600" dirty="0" smtClean="0"/>
              <a:t>2020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2204865"/>
            <a:ext cx="7920880" cy="4248000"/>
          </a:xfrm>
          <a:prstGeom prst="rect">
            <a:avLst/>
          </a:prstGeom>
          <a:noFill/>
        </p:spPr>
        <p:txBody>
          <a:bodyPr wrap="square" numCol="3" spcCol="180000" rtlCol="0">
            <a:spAutoFit/>
          </a:bodyPr>
          <a:lstStyle/>
          <a:p>
            <a:pPr algn="just"/>
            <a:r>
              <a:rPr lang="en-GB" sz="1600" dirty="0"/>
              <a:t>A </a:t>
            </a:r>
            <a:r>
              <a:rPr lang="en-GB" sz="1600" dirty="0" err="1"/>
              <a:t>grandad</a:t>
            </a:r>
            <a:r>
              <a:rPr lang="en-GB" sz="1600" dirty="0"/>
              <a:t> and his two grandsons had a "miraculous" escape after the car they were travelling in launched into the air, clipped the side of a house and landed upside down.</a:t>
            </a:r>
          </a:p>
          <a:p>
            <a:pPr algn="just"/>
            <a:endParaRPr lang="en-GB" sz="1600" dirty="0"/>
          </a:p>
          <a:p>
            <a:pPr algn="just"/>
            <a:r>
              <a:rPr lang="en-GB" sz="1600" dirty="0"/>
              <a:t>The three are lucky to be alive after their vehicle - which was being driven by the elderly man - left the road and launched over a six foot wall. Paramedics found the vehicle teetering upside down on top of a parked car. </a:t>
            </a:r>
          </a:p>
          <a:p>
            <a:pPr algn="just"/>
            <a:r>
              <a:rPr lang="en-GB" sz="1600" dirty="0" smtClean="0"/>
              <a:t>Emergency </a:t>
            </a:r>
            <a:r>
              <a:rPr lang="en-GB" sz="1600" dirty="0"/>
              <a:t>services said it was a miracle nobody was hurt in the accident in </a:t>
            </a:r>
            <a:r>
              <a:rPr lang="en-GB" sz="1600" dirty="0" err="1"/>
              <a:t>Seabridge</a:t>
            </a:r>
            <a:r>
              <a:rPr lang="en-GB" sz="1600" dirty="0"/>
              <a:t> Lane in Newcastle-under-Lyme, at around 5.30pm today.</a:t>
            </a:r>
          </a:p>
          <a:p>
            <a:pPr algn="just"/>
            <a:endParaRPr lang="en-GB" sz="1600" dirty="0"/>
          </a:p>
          <a:p>
            <a:pPr algn="just"/>
            <a:r>
              <a:rPr lang="en-GB" sz="1600" dirty="0"/>
              <a:t>A West Midlands Ambulance Service (WMAS) spokeswoman said: "When the emergency services arrived they found a car which had reportedly left the road, cleared a six foot wall and clipped the side of a house before landing on top of a parked car. </a:t>
            </a:r>
            <a:endParaRPr lang="en-GB" sz="1600" dirty="0" smtClean="0"/>
          </a:p>
          <a:p>
            <a:pPr algn="just"/>
            <a:endParaRPr lang="en-GB" sz="1600" dirty="0"/>
          </a:p>
          <a:p>
            <a:pPr algn="just"/>
            <a:r>
              <a:rPr lang="en-GB" sz="1600" dirty="0" smtClean="0"/>
              <a:t>Miraculously </a:t>
            </a:r>
            <a:r>
              <a:rPr lang="en-GB" sz="1600" dirty="0"/>
              <a:t>the three occupants, an elderly man and his two grandsons, believed to be in their late teens, were out of the car and had sustained no serious injuries</a:t>
            </a:r>
            <a:r>
              <a:rPr lang="en-GB" sz="1600" dirty="0" smtClean="0"/>
              <a:t>.”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43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3" t="10756" r="24337" b="5197"/>
          <a:stretch/>
        </p:blipFill>
        <p:spPr bwMode="auto">
          <a:xfrm>
            <a:off x="827584" y="359376"/>
            <a:ext cx="6804248" cy="643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05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673" t="4995" r="19946" b="7489"/>
          <a:stretch/>
        </p:blipFill>
        <p:spPr bwMode="auto">
          <a:xfrm>
            <a:off x="323528" y="476672"/>
            <a:ext cx="8496944" cy="58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772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to spell - </a:t>
            </a:r>
            <a:r>
              <a:rPr lang="en-GB" dirty="0" smtClean="0">
                <a:hlinkClick r:id="rId2"/>
              </a:rPr>
              <a:t>https://howtospell.co.uk/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grammar – University of Bristol - </a:t>
            </a:r>
            <a:r>
              <a:rPr lang="en-GB" dirty="0">
                <a:hlinkClick r:id="rId3"/>
              </a:rPr>
              <a:t>Grammar and punctuation (bris.ac.uk</a:t>
            </a:r>
            <a:r>
              <a:rPr lang="en-GB" dirty="0" smtClean="0">
                <a:hlinkClick r:id="rId3"/>
              </a:rPr>
              <a:t>)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4"/>
              </a:rPr>
              <a:t>The Skills Toolkit – Free digital courses to help you progress in work and boost your job prospects (campaign.gov.uk)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9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957863D837747B66F84C4AB4A93EE" ma:contentTypeVersion="13" ma:contentTypeDescription="Create a new document." ma:contentTypeScope="" ma:versionID="dc78620145bd514c087d18dac76f8b8d">
  <xsd:schema xmlns:xsd="http://www.w3.org/2001/XMLSchema" xmlns:xs="http://www.w3.org/2001/XMLSchema" xmlns:p="http://schemas.microsoft.com/office/2006/metadata/properties" xmlns:ns3="864a162b-6542-4936-93da-60f3c2cf7848" xmlns:ns4="fda347e8-585c-4e63-a911-a81b04e8784d" targetNamespace="http://schemas.microsoft.com/office/2006/metadata/properties" ma:root="true" ma:fieldsID="93c9867956163f20befd35faba44e98e" ns3:_="" ns4:_="">
    <xsd:import namespace="864a162b-6542-4936-93da-60f3c2cf7848"/>
    <xsd:import namespace="fda347e8-585c-4e63-a911-a81b04e878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a162b-6542-4936-93da-60f3c2cf78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347e8-585c-4e63-a911-a81b04e8784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425B48-440F-4287-8EE3-3A982C360A66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fda347e8-585c-4e63-a911-a81b04e8784d"/>
    <ds:schemaRef ds:uri="http://schemas.microsoft.com/office/2006/metadata/properties"/>
    <ds:schemaRef ds:uri="http://schemas.microsoft.com/office/infopath/2007/PartnerControls"/>
    <ds:schemaRef ds:uri="864a162b-6542-4936-93da-60f3c2cf7848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FA29BB0-08DD-45EF-99C2-5DEA99BE9E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38CEA9-C293-4872-B461-9F16A3F67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a162b-6542-4936-93da-60f3c2cf7848"/>
    <ds:schemaRef ds:uri="fda347e8-585c-4e63-a911-a81b04e878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921</TotalTime>
  <Words>509</Words>
  <Application>Microsoft Office PowerPoint</Application>
  <PresentationFormat>On-screen Show (4:3)</PresentationFormat>
  <Paragraphs>75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Clarity</vt:lpstr>
      <vt:lpstr>Learning objectives</vt:lpstr>
      <vt:lpstr>Writing exam</vt:lpstr>
      <vt:lpstr>Types of 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Writing process</vt:lpstr>
      <vt:lpstr>Planning</vt:lpstr>
      <vt:lpstr>Over to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</dc:creator>
  <cp:lastModifiedBy>Robinson, Julie</cp:lastModifiedBy>
  <cp:revision>28</cp:revision>
  <dcterms:created xsi:type="dcterms:W3CDTF">2013-11-25T11:42:25Z</dcterms:created>
  <dcterms:modified xsi:type="dcterms:W3CDTF">2021-01-11T12:41:57Z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0x010100D81957863D837747B66F84C4AB4A93EE</vt:lpwstr>
  </property>
</Properties>
</file>