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C3439A-F1C5-4D04-88E3-E53250478395}">
          <p14:sldIdLst>
            <p14:sldId id="257"/>
            <p14:sldId id="258"/>
            <p14:sldId id="259"/>
            <p14:sldId id="260"/>
          </p14:sldIdLst>
        </p14:section>
        <p14:section name="Untitled Section" id="{633FFBA7-0E2D-4ECD-BEB1-2117AF732A5C}">
          <p14:sldIdLst>
            <p14:sldId id="261"/>
            <p14:sldId id="262"/>
            <p14:sldId id="263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ubowska-Chaaban, Malgorzata" initials="JM" lastIdx="1" clrIdx="0">
    <p:extLst>
      <p:ext uri="{19B8F6BF-5375-455C-9EA6-DF929625EA0E}">
        <p15:presenceInfo xmlns:p15="http://schemas.microsoft.com/office/powerpoint/2012/main" userId="S-1-5-21-842925246-1214440339-725345543-84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94660"/>
  </p:normalViewPr>
  <p:slideViewPr>
    <p:cSldViewPr snapToGrid="0">
      <p:cViewPr varScale="1">
        <p:scale>
          <a:sx n="91" d="100"/>
          <a:sy n="91" d="100"/>
        </p:scale>
        <p:origin x="63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5T08:19:39.280" idx="1">
    <p:pos x="5523" y="1200"/>
    <p:text>What date is it today</p:text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to your online class today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632" y="1905000"/>
            <a:ext cx="5670919" cy="3778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1476" y="1991710"/>
            <a:ext cx="1003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day is it today?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1572" y="2128345"/>
            <a:ext cx="1650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What’s the weather like?</a:t>
            </a:r>
          </a:p>
        </p:txBody>
      </p:sp>
    </p:spTree>
    <p:extLst>
      <p:ext uri="{BB962C8B-B14F-4D97-AF65-F5344CB8AC3E}">
        <p14:creationId xmlns:p14="http://schemas.microsoft.com/office/powerpoint/2010/main" val="324297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 we will: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3023970"/>
            <a:ext cx="8915400" cy="2887252"/>
          </a:xfrm>
        </p:spPr>
        <p:txBody>
          <a:bodyPr/>
          <a:lstStyle/>
          <a:p>
            <a:r>
              <a:rPr lang="en-GB" dirty="0"/>
              <a:t>Learn new words describing food</a:t>
            </a:r>
          </a:p>
          <a:p>
            <a:r>
              <a:rPr lang="en-GB" dirty="0"/>
              <a:t>Speak about our favourite food</a:t>
            </a:r>
          </a:p>
          <a:p>
            <a:r>
              <a:rPr lang="en-GB" dirty="0"/>
              <a:t>Write about things I like or don’t like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95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meals do you have in a day?</a:t>
            </a:r>
            <a:br>
              <a:rPr lang="en-GB" dirty="0"/>
            </a:br>
            <a:r>
              <a:rPr lang="en-GB" sz="2000" dirty="0"/>
              <a:t>What meal is on a picture?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89213" y="2585878"/>
            <a:ext cx="4313237" cy="287369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Is it breakfast, lunch or dinner?</a:t>
            </a:r>
          </a:p>
          <a:p>
            <a:endParaRPr lang="en-GB" dirty="0"/>
          </a:p>
          <a:p>
            <a:r>
              <a:rPr lang="en-GB" dirty="0"/>
              <a:t>Soft-boiled egg</a:t>
            </a:r>
          </a:p>
          <a:p>
            <a:r>
              <a:rPr lang="en-GB" dirty="0"/>
              <a:t>Toast</a:t>
            </a:r>
          </a:p>
          <a:p>
            <a:r>
              <a:rPr lang="en-GB" dirty="0"/>
              <a:t>Tea/coffee</a:t>
            </a:r>
          </a:p>
        </p:txBody>
      </p:sp>
    </p:spTree>
    <p:extLst>
      <p:ext uri="{BB962C8B-B14F-4D97-AF65-F5344CB8AC3E}">
        <p14:creationId xmlns:p14="http://schemas.microsoft.com/office/powerpoint/2010/main" val="400401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People in the UK have 3 or 4 meals during the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Breakfast    - morning </a:t>
            </a:r>
          </a:p>
          <a:p>
            <a:r>
              <a:rPr lang="en-GB" dirty="0"/>
              <a:t>Lunch – noon (12pm) </a:t>
            </a:r>
          </a:p>
          <a:p>
            <a:r>
              <a:rPr lang="en-GB" dirty="0"/>
              <a:t>Dinner – 5pm – 8pm</a:t>
            </a:r>
          </a:p>
          <a:p>
            <a:r>
              <a:rPr lang="en-GB" u="sng" dirty="0"/>
              <a:t>Supper – last meal of the day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13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time do you have these meals?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86415" y="2133600"/>
            <a:ext cx="2518833" cy="37782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1375" y="2575245"/>
            <a:ext cx="4313238" cy="28790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2644" y="2390579"/>
            <a:ext cx="143041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Lunch or dinner?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0055" y="2773554"/>
            <a:ext cx="106237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Day or night?</a:t>
            </a:r>
          </a:p>
        </p:txBody>
      </p:sp>
    </p:spTree>
    <p:extLst>
      <p:ext uri="{BB962C8B-B14F-4D97-AF65-F5344CB8AC3E}">
        <p14:creationId xmlns:p14="http://schemas.microsoft.com/office/powerpoint/2010/main" val="157399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Match the words with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Breakfast</a:t>
            </a:r>
          </a:p>
          <a:p>
            <a:endParaRPr lang="en-GB" dirty="0"/>
          </a:p>
          <a:p>
            <a:r>
              <a:rPr lang="en-GB" dirty="0"/>
              <a:t>Lunch</a:t>
            </a:r>
          </a:p>
          <a:p>
            <a:endParaRPr lang="en-GB" dirty="0"/>
          </a:p>
          <a:p>
            <a:r>
              <a:rPr lang="en-GB" dirty="0"/>
              <a:t>Dinner</a:t>
            </a:r>
          </a:p>
          <a:p>
            <a:endParaRPr lang="en-GB" dirty="0"/>
          </a:p>
          <a:p>
            <a:r>
              <a:rPr lang="en-GB" dirty="0"/>
              <a:t>supper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In the afternoon or evening</a:t>
            </a:r>
          </a:p>
          <a:p>
            <a:r>
              <a:rPr lang="en-GB" dirty="0"/>
              <a:t>After 12 until 5pm </a:t>
            </a:r>
          </a:p>
          <a:p>
            <a:endParaRPr lang="en-GB" dirty="0"/>
          </a:p>
          <a:p>
            <a:r>
              <a:rPr lang="en-GB" dirty="0"/>
              <a:t>In the morning  - until 12pm</a:t>
            </a:r>
          </a:p>
          <a:p>
            <a:endParaRPr lang="en-GB" dirty="0"/>
          </a:p>
          <a:p>
            <a:r>
              <a:rPr lang="en-GB" dirty="0"/>
              <a:t>At noon  -12 pm</a:t>
            </a:r>
          </a:p>
          <a:p>
            <a:endParaRPr lang="en-GB" dirty="0"/>
          </a:p>
          <a:p>
            <a:r>
              <a:rPr lang="en-GB" dirty="0"/>
              <a:t>In the evening – last meal of the day – 6pm – 9pm</a:t>
            </a:r>
          </a:p>
        </p:txBody>
      </p:sp>
    </p:spTree>
    <p:extLst>
      <p:ext uri="{BB962C8B-B14F-4D97-AF65-F5344CB8AC3E}">
        <p14:creationId xmlns:p14="http://schemas.microsoft.com/office/powerpoint/2010/main" val="189056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Types of food - words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8706" r="49522"/>
          <a:stretch/>
        </p:blipFill>
        <p:spPr>
          <a:xfrm>
            <a:off x="1254949" y="1836504"/>
            <a:ext cx="5538951" cy="425931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Apple</a:t>
            </a:r>
          </a:p>
          <a:p>
            <a:r>
              <a:rPr lang="en-GB" dirty="0"/>
              <a:t>Sweets</a:t>
            </a:r>
          </a:p>
          <a:p>
            <a:r>
              <a:rPr lang="en-GB" dirty="0"/>
              <a:t>Coffee</a:t>
            </a:r>
          </a:p>
          <a:p>
            <a:r>
              <a:rPr lang="en-GB" dirty="0"/>
              <a:t>Juice</a:t>
            </a:r>
          </a:p>
          <a:p>
            <a:r>
              <a:rPr lang="en-GB" dirty="0"/>
              <a:t>Chocolate cake</a:t>
            </a:r>
          </a:p>
          <a:p>
            <a:r>
              <a:rPr lang="en-GB" dirty="0"/>
              <a:t>Sandwich</a:t>
            </a:r>
          </a:p>
          <a:p>
            <a:r>
              <a:rPr lang="en-GB" dirty="0"/>
              <a:t>Cookies/biscuits</a:t>
            </a:r>
          </a:p>
          <a:p>
            <a:r>
              <a:rPr lang="en-GB" dirty="0"/>
              <a:t>Cereal</a:t>
            </a:r>
          </a:p>
          <a:p>
            <a:r>
              <a:rPr lang="en-GB" dirty="0"/>
              <a:t>Coke</a:t>
            </a:r>
          </a:p>
          <a:p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475241" y="3966163"/>
            <a:ext cx="2821144" cy="12455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9" name="Picture 25">
            <a:extLst>
              <a:ext uri="{FF2B5EF4-FFF2-40B4-BE49-F238E27FC236}">
                <a16:creationId xmlns:a16="http://schemas.microsoft.com/office/drawing/2014/main" id="{44389476-9A98-44A3-8537-1F78DB9DA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72103B7B-09B4-47A8-A167-3254E20C9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>
            <a:extLst>
              <a:ext uri="{FF2B5EF4-FFF2-40B4-BE49-F238E27FC236}">
                <a16:creationId xmlns:a16="http://schemas.microsoft.com/office/drawing/2014/main" id="{732ACCAF-3FD1-49BF-8704-3BC6BDF5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19698A69-EB13-4500-AFBB-B9933DA70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:a16="http://schemas.microsoft.com/office/drawing/2014/main" id="{6986B257-EAEF-4D45-89B4-B7DF63E37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687E2048-A99A-4406-8010-6B01E1787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9588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1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u="sng" dirty="0"/>
              <a:t>Food or drink?</a:t>
            </a:r>
            <a:br>
              <a:rPr lang="en-US" sz="2400" u="sng" dirty="0"/>
            </a:br>
            <a:r>
              <a:rPr lang="en-US" sz="2400" dirty="0"/>
              <a:t>Fill in the columns with food and drink from the list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Food                                                                                         Drink</a:t>
            </a:r>
          </a:p>
        </p:txBody>
      </p:sp>
      <p:cxnSp>
        <p:nvCxnSpPr>
          <p:cNvPr id="5" name="Straight Connector 4"/>
          <p:cNvCxnSpPr>
            <a:stCxn id="3" idx="0"/>
          </p:cNvCxnSpPr>
          <p:nvPr/>
        </p:nvCxnSpPr>
        <p:spPr>
          <a:xfrm flipH="1">
            <a:off x="6989379" y="2133600"/>
            <a:ext cx="57533" cy="2638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05942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957863D837747B66F84C4AB4A93EE" ma:contentTypeVersion="14" ma:contentTypeDescription="Create a new document." ma:contentTypeScope="" ma:versionID="8a50b8d16de088826f93fe97fa1010ba">
  <xsd:schema xmlns:xsd="http://www.w3.org/2001/XMLSchema" xmlns:xs="http://www.w3.org/2001/XMLSchema" xmlns:p="http://schemas.microsoft.com/office/2006/metadata/properties" xmlns:ns3="864a162b-6542-4936-93da-60f3c2cf7848" xmlns:ns4="fda347e8-585c-4e63-a911-a81b04e8784d" targetNamespace="http://schemas.microsoft.com/office/2006/metadata/properties" ma:root="true" ma:fieldsID="443885f8db9dfff5440abf4a55921f1f" ns3:_="" ns4:_="">
    <xsd:import namespace="864a162b-6542-4936-93da-60f3c2cf7848"/>
    <xsd:import namespace="fda347e8-585c-4e63-a911-a81b04e878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162b-6542-4936-93da-60f3c2cf78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347e8-585c-4e63-a911-a81b04e878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6B093F-2180-4EB3-8B2A-0274F3D8BE70}">
  <ds:schemaRefs>
    <ds:schemaRef ds:uri="http://schemas.microsoft.com/office/infopath/2007/PartnerControls"/>
    <ds:schemaRef ds:uri="http://purl.org/dc/dcmitype/"/>
    <ds:schemaRef ds:uri="http://www.w3.org/XML/1998/namespace"/>
    <ds:schemaRef ds:uri="fda347e8-585c-4e63-a911-a81b04e8784d"/>
    <ds:schemaRef ds:uri="http://purl.org/dc/elements/1.1/"/>
    <ds:schemaRef ds:uri="http://schemas.microsoft.com/office/2006/documentManagement/types"/>
    <ds:schemaRef ds:uri="864a162b-6542-4936-93da-60f3c2cf7848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9162BA0-98C4-457D-9456-622C02B3ED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D986AD-E41E-462D-AEA4-82A1BA3CAC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162b-6542-4936-93da-60f3c2cf7848"/>
    <ds:schemaRef ds:uri="fda347e8-585c-4e63-a911-a81b04e87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246</TotalTime>
  <Words>194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Welcome to your online class today </vt:lpstr>
      <vt:lpstr>Today we will: </vt:lpstr>
      <vt:lpstr>What meals do you have in a day? What meal is on a picture?</vt:lpstr>
      <vt:lpstr>People in the UK have 3 or 4 meals during the day</vt:lpstr>
      <vt:lpstr>What time do you have these meals?</vt:lpstr>
      <vt:lpstr>Match the words with times</vt:lpstr>
      <vt:lpstr>Types of food - words</vt:lpstr>
      <vt:lpstr>Food or drink? Fill in the columns with food and drink from the list 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online class</dc:title>
  <dc:creator>Jakubowska-Chaaban, Malgorzata</dc:creator>
  <cp:lastModifiedBy>Jakubowska-Chaaban, Malgorzata</cp:lastModifiedBy>
  <cp:revision>13</cp:revision>
  <dcterms:created xsi:type="dcterms:W3CDTF">2020-11-25T08:15:37Z</dcterms:created>
  <dcterms:modified xsi:type="dcterms:W3CDTF">2021-10-19T20:25:56Z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0x010100D81957863D837747B66F84C4AB4A93EE</vt:lpwstr>
  </property>
</Properties>
</file>