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79" r:id="rId2"/>
    <p:sldId id="299" r:id="rId3"/>
    <p:sldId id="277" r:id="rId4"/>
    <p:sldId id="747" r:id="rId5"/>
    <p:sldId id="432" r:id="rId6"/>
    <p:sldId id="402" r:id="rId7"/>
    <p:sldId id="352" r:id="rId8"/>
    <p:sldId id="363" r:id="rId9"/>
    <p:sldId id="748" r:id="rId10"/>
    <p:sldId id="395" r:id="rId11"/>
    <p:sldId id="4145" r:id="rId12"/>
    <p:sldId id="742" r:id="rId13"/>
    <p:sldId id="411" r:id="rId14"/>
    <p:sldId id="412" r:id="rId15"/>
    <p:sldId id="262" r:id="rId16"/>
    <p:sldId id="403" r:id="rId17"/>
    <p:sldId id="267" r:id="rId18"/>
    <p:sldId id="376" r:id="rId19"/>
    <p:sldId id="401" r:id="rId20"/>
    <p:sldId id="695" r:id="rId21"/>
    <p:sldId id="696" r:id="rId22"/>
    <p:sldId id="697" r:id="rId23"/>
    <p:sldId id="4146" r:id="rId24"/>
    <p:sldId id="698" r:id="rId25"/>
    <p:sldId id="712" r:id="rId26"/>
    <p:sldId id="714" r:id="rId27"/>
    <p:sldId id="715" r:id="rId28"/>
    <p:sldId id="716" r:id="rId29"/>
    <p:sldId id="717" r:id="rId30"/>
    <p:sldId id="718" r:id="rId31"/>
    <p:sldId id="720" r:id="rId32"/>
    <p:sldId id="721" r:id="rId33"/>
    <p:sldId id="772" r:id="rId34"/>
    <p:sldId id="773" r:id="rId35"/>
    <p:sldId id="724" r:id="rId36"/>
    <p:sldId id="725" r:id="rId37"/>
    <p:sldId id="774" r:id="rId38"/>
    <p:sldId id="775" r:id="rId39"/>
    <p:sldId id="727" r:id="rId40"/>
    <p:sldId id="754" r:id="rId41"/>
    <p:sldId id="729" r:id="rId42"/>
    <p:sldId id="730" r:id="rId43"/>
    <p:sldId id="728" r:id="rId44"/>
    <p:sldId id="731" r:id="rId45"/>
    <p:sldId id="732" r:id="rId46"/>
    <p:sldId id="768" r:id="rId47"/>
    <p:sldId id="767" r:id="rId48"/>
    <p:sldId id="769" r:id="rId49"/>
    <p:sldId id="770" r:id="rId50"/>
    <p:sldId id="771" r:id="rId51"/>
    <p:sldId id="766" r:id="rId52"/>
    <p:sldId id="722" r:id="rId53"/>
    <p:sldId id="268" r:id="rId54"/>
    <p:sldId id="758" r:id="rId55"/>
    <p:sldId id="733" r:id="rId56"/>
  </p:sldIdLst>
  <p:sldSz cx="9144000" cy="6858000" type="screen4x3"/>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D5C45-7683-4326-AF71-92CECE3C1C59}" v="3" dt="2021-05-18T11:57:00.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54" autoAdjust="0"/>
    <p:restoredTop sz="94660"/>
  </p:normalViewPr>
  <p:slideViewPr>
    <p:cSldViewPr>
      <p:cViewPr>
        <p:scale>
          <a:sx n="80" d="100"/>
          <a:sy n="80" d="100"/>
        </p:scale>
        <p:origin x="40" y="1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8A874-AC1C-4AD9-9D4A-C1959C6CB2A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C1C63E8-6ABC-463C-865C-C5E85867D0B3}">
      <dgm:prSet/>
      <dgm:spPr/>
      <dgm:t>
        <a:bodyPr/>
        <a:lstStyle/>
        <a:p>
          <a:r>
            <a:rPr lang="en-GB"/>
            <a:t>The key is to learn to ask questions</a:t>
          </a:r>
          <a:endParaRPr lang="en-US"/>
        </a:p>
      </dgm:t>
    </dgm:pt>
    <dgm:pt modelId="{3BA4E7A7-A8A0-46FE-89D1-B4F2E1A34D4F}" type="parTrans" cxnId="{0335E4BE-745C-4E94-BA6C-D834B8E52C99}">
      <dgm:prSet/>
      <dgm:spPr/>
      <dgm:t>
        <a:bodyPr/>
        <a:lstStyle/>
        <a:p>
          <a:endParaRPr lang="en-US"/>
        </a:p>
      </dgm:t>
    </dgm:pt>
    <dgm:pt modelId="{2F0CE1A9-9463-43B0-947E-D7F1685CC201}" type="sibTrans" cxnId="{0335E4BE-745C-4E94-BA6C-D834B8E52C99}">
      <dgm:prSet/>
      <dgm:spPr/>
      <dgm:t>
        <a:bodyPr/>
        <a:lstStyle/>
        <a:p>
          <a:endParaRPr lang="en-US"/>
        </a:p>
      </dgm:t>
    </dgm:pt>
    <dgm:pt modelId="{DFD9FA24-30C0-444E-B88E-66A815288EE7}">
      <dgm:prSet/>
      <dgm:spPr/>
      <dgm:t>
        <a:bodyPr/>
        <a:lstStyle/>
        <a:p>
          <a:r>
            <a:rPr lang="en-GB"/>
            <a:t>This will help to shape and bring life to your vision  </a:t>
          </a:r>
          <a:endParaRPr lang="en-US"/>
        </a:p>
      </dgm:t>
    </dgm:pt>
    <dgm:pt modelId="{FD1B566E-DF0E-41E8-BC28-CB35D6411119}" type="parTrans" cxnId="{B454BFE7-7DEC-493D-A1BE-2804E08FB2DD}">
      <dgm:prSet/>
      <dgm:spPr/>
      <dgm:t>
        <a:bodyPr/>
        <a:lstStyle/>
        <a:p>
          <a:endParaRPr lang="en-US"/>
        </a:p>
      </dgm:t>
    </dgm:pt>
    <dgm:pt modelId="{075B895B-B9AD-4FBB-9DAC-E73C07EE2D67}" type="sibTrans" cxnId="{B454BFE7-7DEC-493D-A1BE-2804E08FB2DD}">
      <dgm:prSet/>
      <dgm:spPr/>
      <dgm:t>
        <a:bodyPr/>
        <a:lstStyle/>
        <a:p>
          <a:endParaRPr lang="en-US"/>
        </a:p>
      </dgm:t>
    </dgm:pt>
    <dgm:pt modelId="{C0442253-7D59-477D-B69F-A9FCBFDEB88F}">
      <dgm:prSet/>
      <dgm:spPr/>
      <dgm:t>
        <a:bodyPr/>
        <a:lstStyle/>
        <a:p>
          <a:r>
            <a:rPr lang="en-GB"/>
            <a:t>At this stage of your journey you will discover which types of customers you want</a:t>
          </a:r>
          <a:endParaRPr lang="en-US"/>
        </a:p>
      </dgm:t>
    </dgm:pt>
    <dgm:pt modelId="{A3EF725E-A310-4D18-8081-CBA7409F629F}" type="parTrans" cxnId="{AD2D7A8F-3C83-43A0-9BD8-1954CC5EFD14}">
      <dgm:prSet/>
      <dgm:spPr/>
      <dgm:t>
        <a:bodyPr/>
        <a:lstStyle/>
        <a:p>
          <a:endParaRPr lang="en-US"/>
        </a:p>
      </dgm:t>
    </dgm:pt>
    <dgm:pt modelId="{B2EEE7AA-71FF-4933-9FB7-11C7D5B0BCBC}" type="sibTrans" cxnId="{AD2D7A8F-3C83-43A0-9BD8-1954CC5EFD14}">
      <dgm:prSet/>
      <dgm:spPr/>
      <dgm:t>
        <a:bodyPr/>
        <a:lstStyle/>
        <a:p>
          <a:endParaRPr lang="en-US"/>
        </a:p>
      </dgm:t>
    </dgm:pt>
    <dgm:pt modelId="{AB452709-7E8D-4000-9AD0-6F23CCEA491A}">
      <dgm:prSet/>
      <dgm:spPr/>
      <dgm:t>
        <a:bodyPr/>
        <a:lstStyle/>
        <a:p>
          <a:r>
            <a:rPr lang="en-GB"/>
            <a:t>Who you will be competing against for their money - Competition</a:t>
          </a:r>
          <a:endParaRPr lang="en-US"/>
        </a:p>
      </dgm:t>
    </dgm:pt>
    <dgm:pt modelId="{5AEA5C8C-F36A-4F0C-BD87-A2D78578FCCF}" type="parTrans" cxnId="{AE9EE6DF-B4E5-4A3E-8653-921D22C9FA99}">
      <dgm:prSet/>
      <dgm:spPr/>
      <dgm:t>
        <a:bodyPr/>
        <a:lstStyle/>
        <a:p>
          <a:endParaRPr lang="en-US"/>
        </a:p>
      </dgm:t>
    </dgm:pt>
    <dgm:pt modelId="{A7C11518-1E1A-446D-858F-29700ABB159E}" type="sibTrans" cxnId="{AE9EE6DF-B4E5-4A3E-8653-921D22C9FA99}">
      <dgm:prSet/>
      <dgm:spPr/>
      <dgm:t>
        <a:bodyPr/>
        <a:lstStyle/>
        <a:p>
          <a:endParaRPr lang="en-US"/>
        </a:p>
      </dgm:t>
    </dgm:pt>
    <dgm:pt modelId="{9F5AF206-44EB-4D55-9C4C-EA64EA424A77}">
      <dgm:prSet/>
      <dgm:spPr/>
      <dgm:t>
        <a:bodyPr/>
        <a:lstStyle/>
        <a:p>
          <a:r>
            <a:rPr lang="en-GB"/>
            <a:t>What are their wants and needs – Information about your customers</a:t>
          </a:r>
          <a:endParaRPr lang="en-US"/>
        </a:p>
      </dgm:t>
    </dgm:pt>
    <dgm:pt modelId="{AA471F3F-C995-4CB6-A385-3BFD37B19EED}" type="parTrans" cxnId="{3BF9A468-BA2A-477E-923F-C8DDDFF26FAC}">
      <dgm:prSet/>
      <dgm:spPr/>
      <dgm:t>
        <a:bodyPr/>
        <a:lstStyle/>
        <a:p>
          <a:endParaRPr lang="en-US"/>
        </a:p>
      </dgm:t>
    </dgm:pt>
    <dgm:pt modelId="{1271AB5C-FA48-4170-8A52-7182C51236BB}" type="sibTrans" cxnId="{3BF9A468-BA2A-477E-923F-C8DDDFF26FAC}">
      <dgm:prSet/>
      <dgm:spPr/>
      <dgm:t>
        <a:bodyPr/>
        <a:lstStyle/>
        <a:p>
          <a:endParaRPr lang="en-US"/>
        </a:p>
      </dgm:t>
    </dgm:pt>
    <dgm:pt modelId="{68968C35-D70F-44B1-8871-5A9AE99FB37A}" type="pres">
      <dgm:prSet presAssocID="{5198A874-AC1C-4AD9-9D4A-C1959C6CB2A7}" presName="linear" presStyleCnt="0">
        <dgm:presLayoutVars>
          <dgm:animLvl val="lvl"/>
          <dgm:resizeHandles val="exact"/>
        </dgm:presLayoutVars>
      </dgm:prSet>
      <dgm:spPr/>
    </dgm:pt>
    <dgm:pt modelId="{61D2C55A-FF7D-4813-8648-1C576B3ED4FD}" type="pres">
      <dgm:prSet presAssocID="{BC1C63E8-6ABC-463C-865C-C5E85867D0B3}" presName="parentText" presStyleLbl="node1" presStyleIdx="0" presStyleCnt="5">
        <dgm:presLayoutVars>
          <dgm:chMax val="0"/>
          <dgm:bulletEnabled val="1"/>
        </dgm:presLayoutVars>
      </dgm:prSet>
      <dgm:spPr/>
    </dgm:pt>
    <dgm:pt modelId="{2963F784-716F-4B61-804E-2B86E04B95D7}" type="pres">
      <dgm:prSet presAssocID="{2F0CE1A9-9463-43B0-947E-D7F1685CC201}" presName="spacer" presStyleCnt="0"/>
      <dgm:spPr/>
    </dgm:pt>
    <dgm:pt modelId="{C701F6D1-7554-4228-B411-83FBF99AA0A8}" type="pres">
      <dgm:prSet presAssocID="{DFD9FA24-30C0-444E-B88E-66A815288EE7}" presName="parentText" presStyleLbl="node1" presStyleIdx="1" presStyleCnt="5">
        <dgm:presLayoutVars>
          <dgm:chMax val="0"/>
          <dgm:bulletEnabled val="1"/>
        </dgm:presLayoutVars>
      </dgm:prSet>
      <dgm:spPr/>
    </dgm:pt>
    <dgm:pt modelId="{290F2CFA-0CF0-4B9D-B937-E6253D471394}" type="pres">
      <dgm:prSet presAssocID="{075B895B-B9AD-4FBB-9DAC-E73C07EE2D67}" presName="spacer" presStyleCnt="0"/>
      <dgm:spPr/>
    </dgm:pt>
    <dgm:pt modelId="{6D05FEF2-40A9-4011-8E2D-5EF1C9335E5A}" type="pres">
      <dgm:prSet presAssocID="{C0442253-7D59-477D-B69F-A9FCBFDEB88F}" presName="parentText" presStyleLbl="node1" presStyleIdx="2" presStyleCnt="5">
        <dgm:presLayoutVars>
          <dgm:chMax val="0"/>
          <dgm:bulletEnabled val="1"/>
        </dgm:presLayoutVars>
      </dgm:prSet>
      <dgm:spPr/>
    </dgm:pt>
    <dgm:pt modelId="{6A421E43-3123-447C-A193-DE45C59B3DAB}" type="pres">
      <dgm:prSet presAssocID="{B2EEE7AA-71FF-4933-9FB7-11C7D5B0BCBC}" presName="spacer" presStyleCnt="0"/>
      <dgm:spPr/>
    </dgm:pt>
    <dgm:pt modelId="{3AC9AF1D-9C1A-4F60-8D40-1E8F1E1D0EAD}" type="pres">
      <dgm:prSet presAssocID="{AB452709-7E8D-4000-9AD0-6F23CCEA491A}" presName="parentText" presStyleLbl="node1" presStyleIdx="3" presStyleCnt="5">
        <dgm:presLayoutVars>
          <dgm:chMax val="0"/>
          <dgm:bulletEnabled val="1"/>
        </dgm:presLayoutVars>
      </dgm:prSet>
      <dgm:spPr/>
    </dgm:pt>
    <dgm:pt modelId="{8B08BF6C-226A-4B2F-AEBF-C5B515961E2F}" type="pres">
      <dgm:prSet presAssocID="{A7C11518-1E1A-446D-858F-29700ABB159E}" presName="spacer" presStyleCnt="0"/>
      <dgm:spPr/>
    </dgm:pt>
    <dgm:pt modelId="{7F0A1727-056A-44BB-B64A-F2EE9A85D78F}" type="pres">
      <dgm:prSet presAssocID="{9F5AF206-44EB-4D55-9C4C-EA64EA424A77}" presName="parentText" presStyleLbl="node1" presStyleIdx="4" presStyleCnt="5">
        <dgm:presLayoutVars>
          <dgm:chMax val="0"/>
          <dgm:bulletEnabled val="1"/>
        </dgm:presLayoutVars>
      </dgm:prSet>
      <dgm:spPr/>
    </dgm:pt>
  </dgm:ptLst>
  <dgm:cxnLst>
    <dgm:cxn modelId="{9DD3012B-AC6E-48F3-82EA-5364CDCC8CC4}" type="presOf" srcId="{AB452709-7E8D-4000-9AD0-6F23CCEA491A}" destId="{3AC9AF1D-9C1A-4F60-8D40-1E8F1E1D0EAD}" srcOrd="0" destOrd="0" presId="urn:microsoft.com/office/officeart/2005/8/layout/vList2"/>
    <dgm:cxn modelId="{3BF9A468-BA2A-477E-923F-C8DDDFF26FAC}" srcId="{5198A874-AC1C-4AD9-9D4A-C1959C6CB2A7}" destId="{9F5AF206-44EB-4D55-9C4C-EA64EA424A77}" srcOrd="4" destOrd="0" parTransId="{AA471F3F-C995-4CB6-A385-3BFD37B19EED}" sibTransId="{1271AB5C-FA48-4170-8A52-7182C51236BB}"/>
    <dgm:cxn modelId="{AD2D7A8F-3C83-43A0-9BD8-1954CC5EFD14}" srcId="{5198A874-AC1C-4AD9-9D4A-C1959C6CB2A7}" destId="{C0442253-7D59-477D-B69F-A9FCBFDEB88F}" srcOrd="2" destOrd="0" parTransId="{A3EF725E-A310-4D18-8081-CBA7409F629F}" sibTransId="{B2EEE7AA-71FF-4933-9FB7-11C7D5B0BCBC}"/>
    <dgm:cxn modelId="{488A7BA5-1D65-4B00-8AC0-A8169AE37454}" type="presOf" srcId="{5198A874-AC1C-4AD9-9D4A-C1959C6CB2A7}" destId="{68968C35-D70F-44B1-8871-5A9AE99FB37A}" srcOrd="0" destOrd="0" presId="urn:microsoft.com/office/officeart/2005/8/layout/vList2"/>
    <dgm:cxn modelId="{0335E4BE-745C-4E94-BA6C-D834B8E52C99}" srcId="{5198A874-AC1C-4AD9-9D4A-C1959C6CB2A7}" destId="{BC1C63E8-6ABC-463C-865C-C5E85867D0B3}" srcOrd="0" destOrd="0" parTransId="{3BA4E7A7-A8A0-46FE-89D1-B4F2E1A34D4F}" sibTransId="{2F0CE1A9-9463-43B0-947E-D7F1685CC201}"/>
    <dgm:cxn modelId="{4E5F13CC-9344-455D-8161-2B355D5BCCDD}" type="presOf" srcId="{DFD9FA24-30C0-444E-B88E-66A815288EE7}" destId="{C701F6D1-7554-4228-B411-83FBF99AA0A8}" srcOrd="0" destOrd="0" presId="urn:microsoft.com/office/officeart/2005/8/layout/vList2"/>
    <dgm:cxn modelId="{28FCE3D2-D0E5-44B7-ABC7-8B097F06E123}" type="presOf" srcId="{BC1C63E8-6ABC-463C-865C-C5E85867D0B3}" destId="{61D2C55A-FF7D-4813-8648-1C576B3ED4FD}" srcOrd="0" destOrd="0" presId="urn:microsoft.com/office/officeart/2005/8/layout/vList2"/>
    <dgm:cxn modelId="{E42EDFDB-0656-4AC3-A4FD-CD2DEB510144}" type="presOf" srcId="{C0442253-7D59-477D-B69F-A9FCBFDEB88F}" destId="{6D05FEF2-40A9-4011-8E2D-5EF1C9335E5A}" srcOrd="0" destOrd="0" presId="urn:microsoft.com/office/officeart/2005/8/layout/vList2"/>
    <dgm:cxn modelId="{AE9EE6DF-B4E5-4A3E-8653-921D22C9FA99}" srcId="{5198A874-AC1C-4AD9-9D4A-C1959C6CB2A7}" destId="{AB452709-7E8D-4000-9AD0-6F23CCEA491A}" srcOrd="3" destOrd="0" parTransId="{5AEA5C8C-F36A-4F0C-BD87-A2D78578FCCF}" sibTransId="{A7C11518-1E1A-446D-858F-29700ABB159E}"/>
    <dgm:cxn modelId="{B454BFE7-7DEC-493D-A1BE-2804E08FB2DD}" srcId="{5198A874-AC1C-4AD9-9D4A-C1959C6CB2A7}" destId="{DFD9FA24-30C0-444E-B88E-66A815288EE7}" srcOrd="1" destOrd="0" parTransId="{FD1B566E-DF0E-41E8-BC28-CB35D6411119}" sibTransId="{075B895B-B9AD-4FBB-9DAC-E73C07EE2D67}"/>
    <dgm:cxn modelId="{22D2C0FF-DDCE-4C71-A7DC-17BE6ED89018}" type="presOf" srcId="{9F5AF206-44EB-4D55-9C4C-EA64EA424A77}" destId="{7F0A1727-056A-44BB-B64A-F2EE9A85D78F}" srcOrd="0" destOrd="0" presId="urn:microsoft.com/office/officeart/2005/8/layout/vList2"/>
    <dgm:cxn modelId="{7D1E6281-D7A3-49B3-809C-1B8DE1E84C0F}" type="presParOf" srcId="{68968C35-D70F-44B1-8871-5A9AE99FB37A}" destId="{61D2C55A-FF7D-4813-8648-1C576B3ED4FD}" srcOrd="0" destOrd="0" presId="urn:microsoft.com/office/officeart/2005/8/layout/vList2"/>
    <dgm:cxn modelId="{7F230A58-9FAA-424C-B5B4-DCE956A3460B}" type="presParOf" srcId="{68968C35-D70F-44B1-8871-5A9AE99FB37A}" destId="{2963F784-716F-4B61-804E-2B86E04B95D7}" srcOrd="1" destOrd="0" presId="urn:microsoft.com/office/officeart/2005/8/layout/vList2"/>
    <dgm:cxn modelId="{D6C2EF22-FBA5-4BEC-BDFD-90C03E84C6D3}" type="presParOf" srcId="{68968C35-D70F-44B1-8871-5A9AE99FB37A}" destId="{C701F6D1-7554-4228-B411-83FBF99AA0A8}" srcOrd="2" destOrd="0" presId="urn:microsoft.com/office/officeart/2005/8/layout/vList2"/>
    <dgm:cxn modelId="{CFB09D1F-743D-423D-A596-64EF645F92BA}" type="presParOf" srcId="{68968C35-D70F-44B1-8871-5A9AE99FB37A}" destId="{290F2CFA-0CF0-4B9D-B937-E6253D471394}" srcOrd="3" destOrd="0" presId="urn:microsoft.com/office/officeart/2005/8/layout/vList2"/>
    <dgm:cxn modelId="{0C6A62E6-FF13-446B-919E-C05B10C8A339}" type="presParOf" srcId="{68968C35-D70F-44B1-8871-5A9AE99FB37A}" destId="{6D05FEF2-40A9-4011-8E2D-5EF1C9335E5A}" srcOrd="4" destOrd="0" presId="urn:microsoft.com/office/officeart/2005/8/layout/vList2"/>
    <dgm:cxn modelId="{B70DFB01-BD8D-45C6-8A2F-A6C10F23E316}" type="presParOf" srcId="{68968C35-D70F-44B1-8871-5A9AE99FB37A}" destId="{6A421E43-3123-447C-A193-DE45C59B3DAB}" srcOrd="5" destOrd="0" presId="urn:microsoft.com/office/officeart/2005/8/layout/vList2"/>
    <dgm:cxn modelId="{B32A22F4-E441-40F8-8C06-EB91E0D88C1C}" type="presParOf" srcId="{68968C35-D70F-44B1-8871-5A9AE99FB37A}" destId="{3AC9AF1D-9C1A-4F60-8D40-1E8F1E1D0EAD}" srcOrd="6" destOrd="0" presId="urn:microsoft.com/office/officeart/2005/8/layout/vList2"/>
    <dgm:cxn modelId="{F14888E3-BDC5-4760-9DF3-970A7A30E9F7}" type="presParOf" srcId="{68968C35-D70F-44B1-8871-5A9AE99FB37A}" destId="{8B08BF6C-226A-4B2F-AEBF-C5B515961E2F}" srcOrd="7" destOrd="0" presId="urn:microsoft.com/office/officeart/2005/8/layout/vList2"/>
    <dgm:cxn modelId="{C9ADD2D4-3EDA-41FB-B70C-91C9AE23ABED}" type="presParOf" srcId="{68968C35-D70F-44B1-8871-5A9AE99FB37A}" destId="{7F0A1727-056A-44BB-B64A-F2EE9A85D78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CAF20-4886-4D54-8958-D4EECF4E4B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1C4E01C-38C6-4EEB-A19F-A81A942B70CC}">
      <dgm:prSet/>
      <dgm:spPr/>
      <dgm:t>
        <a:bodyPr/>
        <a:lstStyle/>
        <a:p>
          <a:r>
            <a:rPr lang="en-GB"/>
            <a:t>Develop a thorough understanding of the needs of potential customers and your ability to quickly identify needs will help develop even better relationships</a:t>
          </a:r>
          <a:endParaRPr lang="en-US"/>
        </a:p>
      </dgm:t>
    </dgm:pt>
    <dgm:pt modelId="{40BF2E4F-0D6C-4C5D-8F53-0802206E0C2D}" type="parTrans" cxnId="{7003C4AA-B5C6-4DA4-A3D1-CC8F463F7CFA}">
      <dgm:prSet/>
      <dgm:spPr/>
      <dgm:t>
        <a:bodyPr/>
        <a:lstStyle/>
        <a:p>
          <a:endParaRPr lang="en-US"/>
        </a:p>
      </dgm:t>
    </dgm:pt>
    <dgm:pt modelId="{43EC8D0B-28AE-4A37-BC5F-9828959DAD61}" type="sibTrans" cxnId="{7003C4AA-B5C6-4DA4-A3D1-CC8F463F7CFA}">
      <dgm:prSet/>
      <dgm:spPr/>
      <dgm:t>
        <a:bodyPr/>
        <a:lstStyle/>
        <a:p>
          <a:endParaRPr lang="en-US"/>
        </a:p>
      </dgm:t>
    </dgm:pt>
    <dgm:pt modelId="{B26D078E-D3F4-4139-9BB9-2DA08C515F17}">
      <dgm:prSet/>
      <dgm:spPr/>
      <dgm:t>
        <a:bodyPr/>
        <a:lstStyle/>
        <a:p>
          <a:r>
            <a:rPr lang="en-GB" b="1"/>
            <a:t>Avoid assumptions and stereotyping</a:t>
          </a:r>
          <a:endParaRPr lang="en-US"/>
        </a:p>
      </dgm:t>
    </dgm:pt>
    <dgm:pt modelId="{7197D2DE-91B8-4E8D-9930-3A1286EEC5AF}" type="parTrans" cxnId="{00ED7013-4F36-4BE6-A490-A619CC603251}">
      <dgm:prSet/>
      <dgm:spPr/>
      <dgm:t>
        <a:bodyPr/>
        <a:lstStyle/>
        <a:p>
          <a:endParaRPr lang="en-US"/>
        </a:p>
      </dgm:t>
    </dgm:pt>
    <dgm:pt modelId="{2B68BCF9-DB84-4230-8EEC-85B4305E52BA}" type="sibTrans" cxnId="{00ED7013-4F36-4BE6-A490-A619CC603251}">
      <dgm:prSet/>
      <dgm:spPr/>
      <dgm:t>
        <a:bodyPr/>
        <a:lstStyle/>
        <a:p>
          <a:endParaRPr lang="en-US"/>
        </a:p>
      </dgm:t>
    </dgm:pt>
    <dgm:pt modelId="{A783957C-2ECD-4C50-8EEC-2941424C72A2}" type="pres">
      <dgm:prSet presAssocID="{CA9CAF20-4886-4D54-8958-D4EECF4E4B38}" presName="vert0" presStyleCnt="0">
        <dgm:presLayoutVars>
          <dgm:dir/>
          <dgm:animOne val="branch"/>
          <dgm:animLvl val="lvl"/>
        </dgm:presLayoutVars>
      </dgm:prSet>
      <dgm:spPr/>
    </dgm:pt>
    <dgm:pt modelId="{A1778F71-C886-460B-A5E4-9D058A503663}" type="pres">
      <dgm:prSet presAssocID="{31C4E01C-38C6-4EEB-A19F-A81A942B70CC}" presName="thickLine" presStyleLbl="alignNode1" presStyleIdx="0" presStyleCnt="2"/>
      <dgm:spPr/>
    </dgm:pt>
    <dgm:pt modelId="{E35F44FB-C6EA-4326-9AA8-8713E368DAD5}" type="pres">
      <dgm:prSet presAssocID="{31C4E01C-38C6-4EEB-A19F-A81A942B70CC}" presName="horz1" presStyleCnt="0"/>
      <dgm:spPr/>
    </dgm:pt>
    <dgm:pt modelId="{9D777F67-55EA-4965-890B-2531AE801913}" type="pres">
      <dgm:prSet presAssocID="{31C4E01C-38C6-4EEB-A19F-A81A942B70CC}" presName="tx1" presStyleLbl="revTx" presStyleIdx="0" presStyleCnt="2"/>
      <dgm:spPr/>
    </dgm:pt>
    <dgm:pt modelId="{DA6E9769-2FE1-4F41-B58A-44F3E36E6546}" type="pres">
      <dgm:prSet presAssocID="{31C4E01C-38C6-4EEB-A19F-A81A942B70CC}" presName="vert1" presStyleCnt="0"/>
      <dgm:spPr/>
    </dgm:pt>
    <dgm:pt modelId="{2F69C59F-EF9A-4790-AC7C-719065B79958}" type="pres">
      <dgm:prSet presAssocID="{B26D078E-D3F4-4139-9BB9-2DA08C515F17}" presName="thickLine" presStyleLbl="alignNode1" presStyleIdx="1" presStyleCnt="2"/>
      <dgm:spPr/>
    </dgm:pt>
    <dgm:pt modelId="{58228F02-0B4C-4C0F-9980-205AAE85A94C}" type="pres">
      <dgm:prSet presAssocID="{B26D078E-D3F4-4139-9BB9-2DA08C515F17}" presName="horz1" presStyleCnt="0"/>
      <dgm:spPr/>
    </dgm:pt>
    <dgm:pt modelId="{3E52EFAC-CF5A-4CE1-8EB6-D57C6C764237}" type="pres">
      <dgm:prSet presAssocID="{B26D078E-D3F4-4139-9BB9-2DA08C515F17}" presName="tx1" presStyleLbl="revTx" presStyleIdx="1" presStyleCnt="2"/>
      <dgm:spPr/>
    </dgm:pt>
    <dgm:pt modelId="{259F88DD-0B09-42FC-8A02-0E175C64EB78}" type="pres">
      <dgm:prSet presAssocID="{B26D078E-D3F4-4139-9BB9-2DA08C515F17}" presName="vert1" presStyleCnt="0"/>
      <dgm:spPr/>
    </dgm:pt>
  </dgm:ptLst>
  <dgm:cxnLst>
    <dgm:cxn modelId="{00ED7013-4F36-4BE6-A490-A619CC603251}" srcId="{CA9CAF20-4886-4D54-8958-D4EECF4E4B38}" destId="{B26D078E-D3F4-4139-9BB9-2DA08C515F17}" srcOrd="1" destOrd="0" parTransId="{7197D2DE-91B8-4E8D-9930-3A1286EEC5AF}" sibTransId="{2B68BCF9-DB84-4230-8EEC-85B4305E52BA}"/>
    <dgm:cxn modelId="{B4839E56-1B42-4039-8F11-F5160D1E01AE}" type="presOf" srcId="{CA9CAF20-4886-4D54-8958-D4EECF4E4B38}" destId="{A783957C-2ECD-4C50-8EEC-2941424C72A2}" srcOrd="0" destOrd="0" presId="urn:microsoft.com/office/officeart/2008/layout/LinedList"/>
    <dgm:cxn modelId="{7D0F0795-9E11-4882-8587-DC6ED5A9C2BE}" type="presOf" srcId="{B26D078E-D3F4-4139-9BB9-2DA08C515F17}" destId="{3E52EFAC-CF5A-4CE1-8EB6-D57C6C764237}" srcOrd="0" destOrd="0" presId="urn:microsoft.com/office/officeart/2008/layout/LinedList"/>
    <dgm:cxn modelId="{7003C4AA-B5C6-4DA4-A3D1-CC8F463F7CFA}" srcId="{CA9CAF20-4886-4D54-8958-D4EECF4E4B38}" destId="{31C4E01C-38C6-4EEB-A19F-A81A942B70CC}" srcOrd="0" destOrd="0" parTransId="{40BF2E4F-0D6C-4C5D-8F53-0802206E0C2D}" sibTransId="{43EC8D0B-28AE-4A37-BC5F-9828959DAD61}"/>
    <dgm:cxn modelId="{D64551F1-1884-498B-97AD-16FD1A9DE3E3}" type="presOf" srcId="{31C4E01C-38C6-4EEB-A19F-A81A942B70CC}" destId="{9D777F67-55EA-4965-890B-2531AE801913}" srcOrd="0" destOrd="0" presId="urn:microsoft.com/office/officeart/2008/layout/LinedList"/>
    <dgm:cxn modelId="{06C00619-4722-4582-92DE-C2796DCBB4C3}" type="presParOf" srcId="{A783957C-2ECD-4C50-8EEC-2941424C72A2}" destId="{A1778F71-C886-460B-A5E4-9D058A503663}" srcOrd="0" destOrd="0" presId="urn:microsoft.com/office/officeart/2008/layout/LinedList"/>
    <dgm:cxn modelId="{8F28C0EA-60E1-4FE3-8E43-6710EF49A774}" type="presParOf" srcId="{A783957C-2ECD-4C50-8EEC-2941424C72A2}" destId="{E35F44FB-C6EA-4326-9AA8-8713E368DAD5}" srcOrd="1" destOrd="0" presId="urn:microsoft.com/office/officeart/2008/layout/LinedList"/>
    <dgm:cxn modelId="{64BE6FE6-C3BC-42B9-B1BC-F8074F444D80}" type="presParOf" srcId="{E35F44FB-C6EA-4326-9AA8-8713E368DAD5}" destId="{9D777F67-55EA-4965-890B-2531AE801913}" srcOrd="0" destOrd="0" presId="urn:microsoft.com/office/officeart/2008/layout/LinedList"/>
    <dgm:cxn modelId="{52D32F04-366C-4DDD-ABAD-18342A9FCD82}" type="presParOf" srcId="{E35F44FB-C6EA-4326-9AA8-8713E368DAD5}" destId="{DA6E9769-2FE1-4F41-B58A-44F3E36E6546}" srcOrd="1" destOrd="0" presId="urn:microsoft.com/office/officeart/2008/layout/LinedList"/>
    <dgm:cxn modelId="{A996A012-2D1A-4502-AD21-9CDAE08A1BA7}" type="presParOf" srcId="{A783957C-2ECD-4C50-8EEC-2941424C72A2}" destId="{2F69C59F-EF9A-4790-AC7C-719065B79958}" srcOrd="2" destOrd="0" presId="urn:microsoft.com/office/officeart/2008/layout/LinedList"/>
    <dgm:cxn modelId="{67CD2999-F3C5-4790-9E05-C0911D6C9769}" type="presParOf" srcId="{A783957C-2ECD-4C50-8EEC-2941424C72A2}" destId="{58228F02-0B4C-4C0F-9980-205AAE85A94C}" srcOrd="3" destOrd="0" presId="urn:microsoft.com/office/officeart/2008/layout/LinedList"/>
    <dgm:cxn modelId="{58DD88A2-521D-47D3-85DF-04931908F453}" type="presParOf" srcId="{58228F02-0B4C-4C0F-9980-205AAE85A94C}" destId="{3E52EFAC-CF5A-4CE1-8EB6-D57C6C764237}" srcOrd="0" destOrd="0" presId="urn:microsoft.com/office/officeart/2008/layout/LinedList"/>
    <dgm:cxn modelId="{61F63510-CB57-4AFD-BEF7-1D9FA5343E03}" type="presParOf" srcId="{58228F02-0B4C-4C0F-9980-205AAE85A94C}" destId="{259F88DD-0B09-42FC-8A02-0E175C64EB7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86FB9C-1226-452F-A69A-1D7ED16DF56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BA9AFA9-CA77-4B87-8ACB-7A6E1DF09F1B}">
      <dgm:prSet/>
      <dgm:spPr/>
      <dgm:t>
        <a:bodyPr/>
        <a:lstStyle/>
        <a:p>
          <a:r>
            <a:rPr lang="en-GB"/>
            <a:t>Licensing - details of any licences or permits that are needed to trade in the proposed line of business</a:t>
          </a:r>
          <a:endParaRPr lang="en-US"/>
        </a:p>
      </dgm:t>
    </dgm:pt>
    <dgm:pt modelId="{4A40C992-76D1-40CB-8207-D9AE9FC5BA8D}" type="parTrans" cxnId="{95CEB6F0-7FEE-415F-B01C-97FB6561396E}">
      <dgm:prSet/>
      <dgm:spPr/>
      <dgm:t>
        <a:bodyPr/>
        <a:lstStyle/>
        <a:p>
          <a:endParaRPr lang="en-US"/>
        </a:p>
      </dgm:t>
    </dgm:pt>
    <dgm:pt modelId="{B0C4BF90-81B2-472F-94CD-A5F0D8870FA1}" type="sibTrans" cxnId="{95CEB6F0-7FEE-415F-B01C-97FB6561396E}">
      <dgm:prSet/>
      <dgm:spPr/>
      <dgm:t>
        <a:bodyPr/>
        <a:lstStyle/>
        <a:p>
          <a:endParaRPr lang="en-US"/>
        </a:p>
      </dgm:t>
    </dgm:pt>
    <dgm:pt modelId="{02C399E1-4DAC-459C-9D01-520CEF925EBA}">
      <dgm:prSet/>
      <dgm:spPr/>
      <dgm:t>
        <a:bodyPr/>
        <a:lstStyle/>
        <a:p>
          <a:r>
            <a:rPr lang="en-GB"/>
            <a:t>Insurance - a statement of what insurance cover is required, including details of relevant</a:t>
          </a:r>
          <a:endParaRPr lang="en-US"/>
        </a:p>
      </dgm:t>
    </dgm:pt>
    <dgm:pt modelId="{8F43B180-0810-4B60-99AE-7E0270AC47D2}" type="parTrans" cxnId="{381AA207-9FB9-4D6B-995C-0442FF898742}">
      <dgm:prSet/>
      <dgm:spPr/>
      <dgm:t>
        <a:bodyPr/>
        <a:lstStyle/>
        <a:p>
          <a:endParaRPr lang="en-US"/>
        </a:p>
      </dgm:t>
    </dgm:pt>
    <dgm:pt modelId="{999B40C2-5297-44CA-BCA4-BB29CC3EC0FD}" type="sibTrans" cxnId="{381AA207-9FB9-4D6B-995C-0442FF898742}">
      <dgm:prSet/>
      <dgm:spPr/>
      <dgm:t>
        <a:bodyPr/>
        <a:lstStyle/>
        <a:p>
          <a:endParaRPr lang="en-US"/>
        </a:p>
      </dgm:t>
    </dgm:pt>
    <dgm:pt modelId="{881B0572-3AEC-4E2E-9044-DB96A5F1F807}" type="pres">
      <dgm:prSet presAssocID="{D886FB9C-1226-452F-A69A-1D7ED16DF564}" presName="linear" presStyleCnt="0">
        <dgm:presLayoutVars>
          <dgm:animLvl val="lvl"/>
          <dgm:resizeHandles val="exact"/>
        </dgm:presLayoutVars>
      </dgm:prSet>
      <dgm:spPr/>
    </dgm:pt>
    <dgm:pt modelId="{18D8FB85-84E8-4C09-AAD8-0DAAE7337261}" type="pres">
      <dgm:prSet presAssocID="{4BA9AFA9-CA77-4B87-8ACB-7A6E1DF09F1B}" presName="parentText" presStyleLbl="node1" presStyleIdx="0" presStyleCnt="2">
        <dgm:presLayoutVars>
          <dgm:chMax val="0"/>
          <dgm:bulletEnabled val="1"/>
        </dgm:presLayoutVars>
      </dgm:prSet>
      <dgm:spPr/>
    </dgm:pt>
    <dgm:pt modelId="{0C828EEE-6CA6-4D0C-A8DB-AAE34CA0C3CE}" type="pres">
      <dgm:prSet presAssocID="{B0C4BF90-81B2-472F-94CD-A5F0D8870FA1}" presName="spacer" presStyleCnt="0"/>
      <dgm:spPr/>
    </dgm:pt>
    <dgm:pt modelId="{1DAFFB5C-3742-4CA6-8627-93FEDC56669E}" type="pres">
      <dgm:prSet presAssocID="{02C399E1-4DAC-459C-9D01-520CEF925EBA}" presName="parentText" presStyleLbl="node1" presStyleIdx="1" presStyleCnt="2">
        <dgm:presLayoutVars>
          <dgm:chMax val="0"/>
          <dgm:bulletEnabled val="1"/>
        </dgm:presLayoutVars>
      </dgm:prSet>
      <dgm:spPr/>
    </dgm:pt>
  </dgm:ptLst>
  <dgm:cxnLst>
    <dgm:cxn modelId="{381AA207-9FB9-4D6B-995C-0442FF898742}" srcId="{D886FB9C-1226-452F-A69A-1D7ED16DF564}" destId="{02C399E1-4DAC-459C-9D01-520CEF925EBA}" srcOrd="1" destOrd="0" parTransId="{8F43B180-0810-4B60-99AE-7E0270AC47D2}" sibTransId="{999B40C2-5297-44CA-BCA4-BB29CC3EC0FD}"/>
    <dgm:cxn modelId="{60A6D111-600F-4FB6-A329-E903BE8F55F9}" type="presOf" srcId="{D886FB9C-1226-452F-A69A-1D7ED16DF564}" destId="{881B0572-3AEC-4E2E-9044-DB96A5F1F807}" srcOrd="0" destOrd="0" presId="urn:microsoft.com/office/officeart/2005/8/layout/vList2"/>
    <dgm:cxn modelId="{69662C9B-328B-4AA3-A008-99F2A831C606}" type="presOf" srcId="{4BA9AFA9-CA77-4B87-8ACB-7A6E1DF09F1B}" destId="{18D8FB85-84E8-4C09-AAD8-0DAAE7337261}" srcOrd="0" destOrd="0" presId="urn:microsoft.com/office/officeart/2005/8/layout/vList2"/>
    <dgm:cxn modelId="{1238C1A5-C4AF-467B-A3C3-0BDA0CF85BE0}" type="presOf" srcId="{02C399E1-4DAC-459C-9D01-520CEF925EBA}" destId="{1DAFFB5C-3742-4CA6-8627-93FEDC56669E}" srcOrd="0" destOrd="0" presId="urn:microsoft.com/office/officeart/2005/8/layout/vList2"/>
    <dgm:cxn modelId="{95CEB6F0-7FEE-415F-B01C-97FB6561396E}" srcId="{D886FB9C-1226-452F-A69A-1D7ED16DF564}" destId="{4BA9AFA9-CA77-4B87-8ACB-7A6E1DF09F1B}" srcOrd="0" destOrd="0" parTransId="{4A40C992-76D1-40CB-8207-D9AE9FC5BA8D}" sibTransId="{B0C4BF90-81B2-472F-94CD-A5F0D8870FA1}"/>
    <dgm:cxn modelId="{A147C2ED-88D1-4321-BFA7-C4DAD56F1826}" type="presParOf" srcId="{881B0572-3AEC-4E2E-9044-DB96A5F1F807}" destId="{18D8FB85-84E8-4C09-AAD8-0DAAE7337261}" srcOrd="0" destOrd="0" presId="urn:microsoft.com/office/officeart/2005/8/layout/vList2"/>
    <dgm:cxn modelId="{F468E3BA-669C-48BF-B3EE-8CBA73F86A86}" type="presParOf" srcId="{881B0572-3AEC-4E2E-9044-DB96A5F1F807}" destId="{0C828EEE-6CA6-4D0C-A8DB-AAE34CA0C3CE}" srcOrd="1" destOrd="0" presId="urn:microsoft.com/office/officeart/2005/8/layout/vList2"/>
    <dgm:cxn modelId="{E0CF52B7-D5BB-4D6B-B710-0F452EA06B74}" type="presParOf" srcId="{881B0572-3AEC-4E2E-9044-DB96A5F1F807}" destId="{1DAFFB5C-3742-4CA6-8627-93FEDC56669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E8A783-E7DF-4EAA-A35E-2CC58C8BD30B}"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08344603-12BB-4E34-ACA8-01EE94A4D88E}">
      <dgm:prSet/>
      <dgm:spPr/>
      <dgm:t>
        <a:bodyPr/>
        <a:lstStyle/>
        <a:p>
          <a:pPr>
            <a:defRPr b="1"/>
          </a:pPr>
          <a:r>
            <a:rPr lang="en-GB"/>
            <a:t>When </a:t>
          </a:r>
          <a:endParaRPr lang="en-US"/>
        </a:p>
      </dgm:t>
    </dgm:pt>
    <dgm:pt modelId="{62DA1FB2-CD67-4CEC-A65E-FFD0F6B09D7C}" type="parTrans" cxnId="{37D8732A-A3C6-4449-AE9B-D1C1333C02AC}">
      <dgm:prSet/>
      <dgm:spPr/>
      <dgm:t>
        <a:bodyPr/>
        <a:lstStyle/>
        <a:p>
          <a:endParaRPr lang="en-US"/>
        </a:p>
      </dgm:t>
    </dgm:pt>
    <dgm:pt modelId="{2E202526-B132-4CA9-AC49-8B0202FE7347}" type="sibTrans" cxnId="{37D8732A-A3C6-4449-AE9B-D1C1333C02AC}">
      <dgm:prSet/>
      <dgm:spPr/>
      <dgm:t>
        <a:bodyPr/>
        <a:lstStyle/>
        <a:p>
          <a:endParaRPr lang="en-US"/>
        </a:p>
      </dgm:t>
    </dgm:pt>
    <dgm:pt modelId="{C954742C-16D9-4539-8AE9-ECD01883C670}">
      <dgm:prSet/>
      <dgm:spPr/>
      <dgm:t>
        <a:bodyPr/>
        <a:lstStyle/>
        <a:p>
          <a:r>
            <a:rPr lang="en-GB"/>
            <a:t>schedule your time</a:t>
          </a:r>
          <a:endParaRPr lang="en-US"/>
        </a:p>
      </dgm:t>
    </dgm:pt>
    <dgm:pt modelId="{F5077EC2-0BE9-4BC7-A938-D9E7EA77899B}" type="parTrans" cxnId="{A78394F9-D648-4EE8-AC8E-F58293DE520C}">
      <dgm:prSet/>
      <dgm:spPr/>
      <dgm:t>
        <a:bodyPr/>
        <a:lstStyle/>
        <a:p>
          <a:endParaRPr lang="en-US"/>
        </a:p>
      </dgm:t>
    </dgm:pt>
    <dgm:pt modelId="{5959FD38-3D03-41A8-9878-1D9FDC753AEC}" type="sibTrans" cxnId="{A78394F9-D648-4EE8-AC8E-F58293DE520C}">
      <dgm:prSet/>
      <dgm:spPr/>
      <dgm:t>
        <a:bodyPr/>
        <a:lstStyle/>
        <a:p>
          <a:endParaRPr lang="en-US"/>
        </a:p>
      </dgm:t>
    </dgm:pt>
    <dgm:pt modelId="{5C547A4D-D221-40BF-B3F1-A364FFA11000}">
      <dgm:prSet/>
      <dgm:spPr/>
      <dgm:t>
        <a:bodyPr/>
        <a:lstStyle/>
        <a:p>
          <a:pPr>
            <a:defRPr b="1"/>
          </a:pPr>
          <a:r>
            <a:rPr lang="en-GB"/>
            <a:t>How  </a:t>
          </a:r>
          <a:endParaRPr lang="en-US"/>
        </a:p>
      </dgm:t>
    </dgm:pt>
    <dgm:pt modelId="{973DFC65-FE0B-4C9D-BE2E-EC0762587978}" type="parTrans" cxnId="{5DFCBD80-2E0B-4892-91FB-8C0B8135BBB9}">
      <dgm:prSet/>
      <dgm:spPr/>
      <dgm:t>
        <a:bodyPr/>
        <a:lstStyle/>
        <a:p>
          <a:endParaRPr lang="en-US"/>
        </a:p>
      </dgm:t>
    </dgm:pt>
    <dgm:pt modelId="{442C30CB-1C74-41F0-B3B4-E68B0AE82248}" type="sibTrans" cxnId="{5DFCBD80-2E0B-4892-91FB-8C0B8135BBB9}">
      <dgm:prSet/>
      <dgm:spPr/>
      <dgm:t>
        <a:bodyPr/>
        <a:lstStyle/>
        <a:p>
          <a:endParaRPr lang="en-US"/>
        </a:p>
      </dgm:t>
    </dgm:pt>
    <dgm:pt modelId="{CDA05DE9-CCD1-4C83-BC38-E35FB255F5D1}">
      <dgm:prSet/>
      <dgm:spPr/>
      <dgm:t>
        <a:bodyPr/>
        <a:lstStyle/>
        <a:p>
          <a:r>
            <a:rPr lang="en-GB"/>
            <a:t>How will you collect/gather the results</a:t>
          </a:r>
          <a:endParaRPr lang="en-US"/>
        </a:p>
      </dgm:t>
    </dgm:pt>
    <dgm:pt modelId="{9C44B9F6-F6C5-47EC-86A8-C82C4B18F984}" type="parTrans" cxnId="{921D3751-18D4-43AD-AE55-44876D02C317}">
      <dgm:prSet/>
      <dgm:spPr/>
      <dgm:t>
        <a:bodyPr/>
        <a:lstStyle/>
        <a:p>
          <a:endParaRPr lang="en-US"/>
        </a:p>
      </dgm:t>
    </dgm:pt>
    <dgm:pt modelId="{9209280A-A8A4-4C7A-AA78-F514F76E74E6}" type="sibTrans" cxnId="{921D3751-18D4-43AD-AE55-44876D02C317}">
      <dgm:prSet/>
      <dgm:spPr/>
      <dgm:t>
        <a:bodyPr/>
        <a:lstStyle/>
        <a:p>
          <a:endParaRPr lang="en-US"/>
        </a:p>
      </dgm:t>
    </dgm:pt>
    <dgm:pt modelId="{8C6AF606-300B-496A-892C-72593FDC82AA}" type="pres">
      <dgm:prSet presAssocID="{5BE8A783-E7DF-4EAA-A35E-2CC58C8BD30B}" presName="root" presStyleCnt="0">
        <dgm:presLayoutVars>
          <dgm:dir/>
          <dgm:resizeHandles val="exact"/>
        </dgm:presLayoutVars>
      </dgm:prSet>
      <dgm:spPr/>
    </dgm:pt>
    <dgm:pt modelId="{CAA6ABB1-819D-4E12-B833-E5B2841359EF}" type="pres">
      <dgm:prSet presAssocID="{08344603-12BB-4E34-ACA8-01EE94A4D88E}" presName="compNode" presStyleCnt="0"/>
      <dgm:spPr/>
    </dgm:pt>
    <dgm:pt modelId="{83B19DE8-BD24-4928-833F-793533A6617C}" type="pres">
      <dgm:prSet presAssocID="{08344603-12BB-4E34-ACA8-01EE94A4D88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4E1FE50E-DA95-45C5-BE82-E9B944D9A321}" type="pres">
      <dgm:prSet presAssocID="{08344603-12BB-4E34-ACA8-01EE94A4D88E}" presName="iconSpace" presStyleCnt="0"/>
      <dgm:spPr/>
    </dgm:pt>
    <dgm:pt modelId="{8DD3D4E6-25B5-43B9-B7BD-75194F7FE4B6}" type="pres">
      <dgm:prSet presAssocID="{08344603-12BB-4E34-ACA8-01EE94A4D88E}" presName="parTx" presStyleLbl="revTx" presStyleIdx="0" presStyleCnt="4">
        <dgm:presLayoutVars>
          <dgm:chMax val="0"/>
          <dgm:chPref val="0"/>
        </dgm:presLayoutVars>
      </dgm:prSet>
      <dgm:spPr/>
    </dgm:pt>
    <dgm:pt modelId="{CEB9D035-6704-495F-BD8C-6EE3A5D39F72}" type="pres">
      <dgm:prSet presAssocID="{08344603-12BB-4E34-ACA8-01EE94A4D88E}" presName="txSpace" presStyleCnt="0"/>
      <dgm:spPr/>
    </dgm:pt>
    <dgm:pt modelId="{F6507DAC-0A97-4281-BA1A-6E2934ED86C3}" type="pres">
      <dgm:prSet presAssocID="{08344603-12BB-4E34-ACA8-01EE94A4D88E}" presName="desTx" presStyleLbl="revTx" presStyleIdx="1" presStyleCnt="4">
        <dgm:presLayoutVars/>
      </dgm:prSet>
      <dgm:spPr/>
    </dgm:pt>
    <dgm:pt modelId="{CAD0C3F4-9C3C-49B3-958D-3AEACE995628}" type="pres">
      <dgm:prSet presAssocID="{2E202526-B132-4CA9-AC49-8B0202FE7347}" presName="sibTrans" presStyleCnt="0"/>
      <dgm:spPr/>
    </dgm:pt>
    <dgm:pt modelId="{19DBC980-919D-4BBD-BB77-289875A061EF}" type="pres">
      <dgm:prSet presAssocID="{5C547A4D-D221-40BF-B3F1-A364FFA11000}" presName="compNode" presStyleCnt="0"/>
      <dgm:spPr/>
    </dgm:pt>
    <dgm:pt modelId="{B02F6296-F29E-436F-A44E-0F85E40DF214}" type="pres">
      <dgm:prSet presAssocID="{5C547A4D-D221-40BF-B3F1-A364FFA1100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95BC8FD2-56C3-4887-B16F-758AF90B237D}" type="pres">
      <dgm:prSet presAssocID="{5C547A4D-D221-40BF-B3F1-A364FFA11000}" presName="iconSpace" presStyleCnt="0"/>
      <dgm:spPr/>
    </dgm:pt>
    <dgm:pt modelId="{411F7930-5C0A-4D01-9BD2-7DCEBFF88673}" type="pres">
      <dgm:prSet presAssocID="{5C547A4D-D221-40BF-B3F1-A364FFA11000}" presName="parTx" presStyleLbl="revTx" presStyleIdx="2" presStyleCnt="4">
        <dgm:presLayoutVars>
          <dgm:chMax val="0"/>
          <dgm:chPref val="0"/>
        </dgm:presLayoutVars>
      </dgm:prSet>
      <dgm:spPr/>
    </dgm:pt>
    <dgm:pt modelId="{3A44B4CA-DE42-45D9-BA88-5A3F5B6D44C2}" type="pres">
      <dgm:prSet presAssocID="{5C547A4D-D221-40BF-B3F1-A364FFA11000}" presName="txSpace" presStyleCnt="0"/>
      <dgm:spPr/>
    </dgm:pt>
    <dgm:pt modelId="{CDE04E2E-6245-4E0A-8004-7DB59D50FE17}" type="pres">
      <dgm:prSet presAssocID="{5C547A4D-D221-40BF-B3F1-A364FFA11000}" presName="desTx" presStyleLbl="revTx" presStyleIdx="3" presStyleCnt="4">
        <dgm:presLayoutVars/>
      </dgm:prSet>
      <dgm:spPr/>
    </dgm:pt>
  </dgm:ptLst>
  <dgm:cxnLst>
    <dgm:cxn modelId="{1C4A4700-A7E4-43CD-BC5B-A85A1FBE4520}" type="presOf" srcId="{08344603-12BB-4E34-ACA8-01EE94A4D88E}" destId="{8DD3D4E6-25B5-43B9-B7BD-75194F7FE4B6}" srcOrd="0" destOrd="0" presId="urn:microsoft.com/office/officeart/2018/5/layout/CenteredIconLabelDescriptionList"/>
    <dgm:cxn modelId="{E168E418-B0F8-4D97-9E36-3C51C2492881}" type="presOf" srcId="{C954742C-16D9-4539-8AE9-ECD01883C670}" destId="{F6507DAC-0A97-4281-BA1A-6E2934ED86C3}" srcOrd="0" destOrd="0" presId="urn:microsoft.com/office/officeart/2018/5/layout/CenteredIconLabelDescriptionList"/>
    <dgm:cxn modelId="{F7FF901E-840B-486F-856E-1EB56159F864}" type="presOf" srcId="{CDA05DE9-CCD1-4C83-BC38-E35FB255F5D1}" destId="{CDE04E2E-6245-4E0A-8004-7DB59D50FE17}" srcOrd="0" destOrd="0" presId="urn:microsoft.com/office/officeart/2018/5/layout/CenteredIconLabelDescriptionList"/>
    <dgm:cxn modelId="{37D8732A-A3C6-4449-AE9B-D1C1333C02AC}" srcId="{5BE8A783-E7DF-4EAA-A35E-2CC58C8BD30B}" destId="{08344603-12BB-4E34-ACA8-01EE94A4D88E}" srcOrd="0" destOrd="0" parTransId="{62DA1FB2-CD67-4CEC-A65E-FFD0F6B09D7C}" sibTransId="{2E202526-B132-4CA9-AC49-8B0202FE7347}"/>
    <dgm:cxn modelId="{921D3751-18D4-43AD-AE55-44876D02C317}" srcId="{5C547A4D-D221-40BF-B3F1-A364FFA11000}" destId="{CDA05DE9-CCD1-4C83-BC38-E35FB255F5D1}" srcOrd="0" destOrd="0" parTransId="{9C44B9F6-F6C5-47EC-86A8-C82C4B18F984}" sibTransId="{9209280A-A8A4-4C7A-AA78-F514F76E74E6}"/>
    <dgm:cxn modelId="{5DFCBD80-2E0B-4892-91FB-8C0B8135BBB9}" srcId="{5BE8A783-E7DF-4EAA-A35E-2CC58C8BD30B}" destId="{5C547A4D-D221-40BF-B3F1-A364FFA11000}" srcOrd="1" destOrd="0" parTransId="{973DFC65-FE0B-4C9D-BE2E-EC0762587978}" sibTransId="{442C30CB-1C74-41F0-B3B4-E68B0AE82248}"/>
    <dgm:cxn modelId="{13B5AED9-469F-449A-9B74-A77DE7C2B8C1}" type="presOf" srcId="{5BE8A783-E7DF-4EAA-A35E-2CC58C8BD30B}" destId="{8C6AF606-300B-496A-892C-72593FDC82AA}" srcOrd="0" destOrd="0" presId="urn:microsoft.com/office/officeart/2018/5/layout/CenteredIconLabelDescriptionList"/>
    <dgm:cxn modelId="{069055E9-5866-4BD7-A43D-BED825C7B607}" type="presOf" srcId="{5C547A4D-D221-40BF-B3F1-A364FFA11000}" destId="{411F7930-5C0A-4D01-9BD2-7DCEBFF88673}" srcOrd="0" destOrd="0" presId="urn:microsoft.com/office/officeart/2018/5/layout/CenteredIconLabelDescriptionList"/>
    <dgm:cxn modelId="{A78394F9-D648-4EE8-AC8E-F58293DE520C}" srcId="{08344603-12BB-4E34-ACA8-01EE94A4D88E}" destId="{C954742C-16D9-4539-8AE9-ECD01883C670}" srcOrd="0" destOrd="0" parTransId="{F5077EC2-0BE9-4BC7-A938-D9E7EA77899B}" sibTransId="{5959FD38-3D03-41A8-9878-1D9FDC753AEC}"/>
    <dgm:cxn modelId="{9ED75042-7298-4378-ADA6-346D3756AA01}" type="presParOf" srcId="{8C6AF606-300B-496A-892C-72593FDC82AA}" destId="{CAA6ABB1-819D-4E12-B833-E5B2841359EF}" srcOrd="0" destOrd="0" presId="urn:microsoft.com/office/officeart/2018/5/layout/CenteredIconLabelDescriptionList"/>
    <dgm:cxn modelId="{342FD5EB-50F6-4272-A4E8-BB0FE97519EE}" type="presParOf" srcId="{CAA6ABB1-819D-4E12-B833-E5B2841359EF}" destId="{83B19DE8-BD24-4928-833F-793533A6617C}" srcOrd="0" destOrd="0" presId="urn:microsoft.com/office/officeart/2018/5/layout/CenteredIconLabelDescriptionList"/>
    <dgm:cxn modelId="{B01C97C8-A709-45F7-BD6C-1A137498EFD8}" type="presParOf" srcId="{CAA6ABB1-819D-4E12-B833-E5B2841359EF}" destId="{4E1FE50E-DA95-45C5-BE82-E9B944D9A321}" srcOrd="1" destOrd="0" presId="urn:microsoft.com/office/officeart/2018/5/layout/CenteredIconLabelDescriptionList"/>
    <dgm:cxn modelId="{BA4D51A6-6DFC-4462-BEBF-F8EAE62AD9CF}" type="presParOf" srcId="{CAA6ABB1-819D-4E12-B833-E5B2841359EF}" destId="{8DD3D4E6-25B5-43B9-B7BD-75194F7FE4B6}" srcOrd="2" destOrd="0" presId="urn:microsoft.com/office/officeart/2018/5/layout/CenteredIconLabelDescriptionList"/>
    <dgm:cxn modelId="{126183C5-9051-4D0E-A35E-442C2DF46A9C}" type="presParOf" srcId="{CAA6ABB1-819D-4E12-B833-E5B2841359EF}" destId="{CEB9D035-6704-495F-BD8C-6EE3A5D39F72}" srcOrd="3" destOrd="0" presId="urn:microsoft.com/office/officeart/2018/5/layout/CenteredIconLabelDescriptionList"/>
    <dgm:cxn modelId="{970014B4-1BD3-40A5-880B-6940E53A877B}" type="presParOf" srcId="{CAA6ABB1-819D-4E12-B833-E5B2841359EF}" destId="{F6507DAC-0A97-4281-BA1A-6E2934ED86C3}" srcOrd="4" destOrd="0" presId="urn:microsoft.com/office/officeart/2018/5/layout/CenteredIconLabelDescriptionList"/>
    <dgm:cxn modelId="{6CC160A3-0ECB-4343-B194-25B7FE5F1689}" type="presParOf" srcId="{8C6AF606-300B-496A-892C-72593FDC82AA}" destId="{CAD0C3F4-9C3C-49B3-958D-3AEACE995628}" srcOrd="1" destOrd="0" presId="urn:microsoft.com/office/officeart/2018/5/layout/CenteredIconLabelDescriptionList"/>
    <dgm:cxn modelId="{7FA3C1BA-A9BB-4AC3-A289-093029B9A501}" type="presParOf" srcId="{8C6AF606-300B-496A-892C-72593FDC82AA}" destId="{19DBC980-919D-4BBD-BB77-289875A061EF}" srcOrd="2" destOrd="0" presId="urn:microsoft.com/office/officeart/2018/5/layout/CenteredIconLabelDescriptionList"/>
    <dgm:cxn modelId="{3DC11BC8-226D-468E-9E6E-BF8D2A145916}" type="presParOf" srcId="{19DBC980-919D-4BBD-BB77-289875A061EF}" destId="{B02F6296-F29E-436F-A44E-0F85E40DF214}" srcOrd="0" destOrd="0" presId="urn:microsoft.com/office/officeart/2018/5/layout/CenteredIconLabelDescriptionList"/>
    <dgm:cxn modelId="{95E7A078-1B85-4596-B18B-B5024397B74C}" type="presParOf" srcId="{19DBC980-919D-4BBD-BB77-289875A061EF}" destId="{95BC8FD2-56C3-4887-B16F-758AF90B237D}" srcOrd="1" destOrd="0" presId="urn:microsoft.com/office/officeart/2018/5/layout/CenteredIconLabelDescriptionList"/>
    <dgm:cxn modelId="{3F1D8339-C1A4-4753-BF59-B4CA2497C6D4}" type="presParOf" srcId="{19DBC980-919D-4BBD-BB77-289875A061EF}" destId="{411F7930-5C0A-4D01-9BD2-7DCEBFF88673}" srcOrd="2" destOrd="0" presId="urn:microsoft.com/office/officeart/2018/5/layout/CenteredIconLabelDescriptionList"/>
    <dgm:cxn modelId="{C07EDB3C-B68C-4F25-8678-F650A374D405}" type="presParOf" srcId="{19DBC980-919D-4BBD-BB77-289875A061EF}" destId="{3A44B4CA-DE42-45D9-BA88-5A3F5B6D44C2}" srcOrd="3" destOrd="0" presId="urn:microsoft.com/office/officeart/2018/5/layout/CenteredIconLabelDescriptionList"/>
    <dgm:cxn modelId="{71570E0C-4430-4FFC-8553-43AC0A68A108}" type="presParOf" srcId="{19DBC980-919D-4BBD-BB77-289875A061EF}" destId="{CDE04E2E-6245-4E0A-8004-7DB59D50FE1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DBFA59-F55E-401D-80DC-AE5828D51557}"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11263B9F-DF02-48F8-A5F6-26AFBE7FA3E7}">
      <dgm:prSet/>
      <dgm:spPr/>
      <dgm:t>
        <a:bodyPr/>
        <a:lstStyle/>
        <a:p>
          <a:r>
            <a:rPr lang="en-GB"/>
            <a:t>Asking the right questions and researching your market properly will underpin the success of your business</a:t>
          </a:r>
          <a:endParaRPr lang="en-US"/>
        </a:p>
      </dgm:t>
    </dgm:pt>
    <dgm:pt modelId="{CFA42A75-CE95-43B3-BE1E-CA1653FB46DF}" type="parTrans" cxnId="{EABAD16B-7EA2-4D9A-A7B2-500ECA00FC3F}">
      <dgm:prSet/>
      <dgm:spPr/>
      <dgm:t>
        <a:bodyPr/>
        <a:lstStyle/>
        <a:p>
          <a:endParaRPr lang="en-US"/>
        </a:p>
      </dgm:t>
    </dgm:pt>
    <dgm:pt modelId="{CA62BCD8-1260-4BB2-9C27-A12E5AA125F5}" type="sibTrans" cxnId="{EABAD16B-7EA2-4D9A-A7B2-500ECA00FC3F}">
      <dgm:prSet/>
      <dgm:spPr/>
      <dgm:t>
        <a:bodyPr/>
        <a:lstStyle/>
        <a:p>
          <a:endParaRPr lang="en-US"/>
        </a:p>
      </dgm:t>
    </dgm:pt>
    <dgm:pt modelId="{FAF1A1DE-EF16-45A6-B1F2-B5423BC69061}">
      <dgm:prSet/>
      <dgm:spPr/>
      <dgm:t>
        <a:bodyPr/>
        <a:lstStyle/>
        <a:p>
          <a:r>
            <a:rPr lang="en-GB"/>
            <a:t>You will be able to find out if you are targeting the right customers, if you are selling the right services and products to customers at the right time and at the right price</a:t>
          </a:r>
          <a:endParaRPr lang="en-US"/>
        </a:p>
      </dgm:t>
    </dgm:pt>
    <dgm:pt modelId="{196B20C4-B685-4B66-B625-4DF080EAF42D}" type="parTrans" cxnId="{B3219784-B7C8-4F93-89E8-4CE943BD6DA3}">
      <dgm:prSet/>
      <dgm:spPr/>
      <dgm:t>
        <a:bodyPr/>
        <a:lstStyle/>
        <a:p>
          <a:endParaRPr lang="en-US"/>
        </a:p>
      </dgm:t>
    </dgm:pt>
    <dgm:pt modelId="{5A18A489-F72B-45D5-A61B-A23AB64E3222}" type="sibTrans" cxnId="{B3219784-B7C8-4F93-89E8-4CE943BD6DA3}">
      <dgm:prSet/>
      <dgm:spPr/>
      <dgm:t>
        <a:bodyPr/>
        <a:lstStyle/>
        <a:p>
          <a:endParaRPr lang="en-US"/>
        </a:p>
      </dgm:t>
    </dgm:pt>
    <dgm:pt modelId="{4E75C22F-96B7-4045-ABD5-15E60BFC149C}" type="pres">
      <dgm:prSet presAssocID="{51DBFA59-F55E-401D-80DC-AE5828D51557}" presName="linear" presStyleCnt="0">
        <dgm:presLayoutVars>
          <dgm:animLvl val="lvl"/>
          <dgm:resizeHandles val="exact"/>
        </dgm:presLayoutVars>
      </dgm:prSet>
      <dgm:spPr/>
    </dgm:pt>
    <dgm:pt modelId="{9CC45E10-DD96-4B76-AC8E-1EC5EDFC8354}" type="pres">
      <dgm:prSet presAssocID="{11263B9F-DF02-48F8-A5F6-26AFBE7FA3E7}" presName="parentText" presStyleLbl="node1" presStyleIdx="0" presStyleCnt="2">
        <dgm:presLayoutVars>
          <dgm:chMax val="0"/>
          <dgm:bulletEnabled val="1"/>
        </dgm:presLayoutVars>
      </dgm:prSet>
      <dgm:spPr/>
    </dgm:pt>
    <dgm:pt modelId="{49531DDA-8881-41DA-B74C-4AA01192BE0B}" type="pres">
      <dgm:prSet presAssocID="{CA62BCD8-1260-4BB2-9C27-A12E5AA125F5}" presName="spacer" presStyleCnt="0"/>
      <dgm:spPr/>
    </dgm:pt>
    <dgm:pt modelId="{FD618269-A58A-492F-93AA-E1DFB080EF73}" type="pres">
      <dgm:prSet presAssocID="{FAF1A1DE-EF16-45A6-B1F2-B5423BC69061}" presName="parentText" presStyleLbl="node1" presStyleIdx="1" presStyleCnt="2">
        <dgm:presLayoutVars>
          <dgm:chMax val="0"/>
          <dgm:bulletEnabled val="1"/>
        </dgm:presLayoutVars>
      </dgm:prSet>
      <dgm:spPr/>
    </dgm:pt>
  </dgm:ptLst>
  <dgm:cxnLst>
    <dgm:cxn modelId="{EABAD16B-7EA2-4D9A-A7B2-500ECA00FC3F}" srcId="{51DBFA59-F55E-401D-80DC-AE5828D51557}" destId="{11263B9F-DF02-48F8-A5F6-26AFBE7FA3E7}" srcOrd="0" destOrd="0" parTransId="{CFA42A75-CE95-43B3-BE1E-CA1653FB46DF}" sibTransId="{CA62BCD8-1260-4BB2-9C27-A12E5AA125F5}"/>
    <dgm:cxn modelId="{B3219784-B7C8-4F93-89E8-4CE943BD6DA3}" srcId="{51DBFA59-F55E-401D-80DC-AE5828D51557}" destId="{FAF1A1DE-EF16-45A6-B1F2-B5423BC69061}" srcOrd="1" destOrd="0" parTransId="{196B20C4-B685-4B66-B625-4DF080EAF42D}" sibTransId="{5A18A489-F72B-45D5-A61B-A23AB64E3222}"/>
    <dgm:cxn modelId="{07A12993-9C13-4CAD-BFE4-1E842451AC99}" type="presOf" srcId="{FAF1A1DE-EF16-45A6-B1F2-B5423BC69061}" destId="{FD618269-A58A-492F-93AA-E1DFB080EF73}" srcOrd="0" destOrd="0" presId="urn:microsoft.com/office/officeart/2005/8/layout/vList2"/>
    <dgm:cxn modelId="{CA3537B9-4CA5-4672-925D-5F473220BF26}" type="presOf" srcId="{51DBFA59-F55E-401D-80DC-AE5828D51557}" destId="{4E75C22F-96B7-4045-ABD5-15E60BFC149C}" srcOrd="0" destOrd="0" presId="urn:microsoft.com/office/officeart/2005/8/layout/vList2"/>
    <dgm:cxn modelId="{FD96C6CC-1943-4B14-B9BA-9D2303344D7C}" type="presOf" srcId="{11263B9F-DF02-48F8-A5F6-26AFBE7FA3E7}" destId="{9CC45E10-DD96-4B76-AC8E-1EC5EDFC8354}" srcOrd="0" destOrd="0" presId="urn:microsoft.com/office/officeart/2005/8/layout/vList2"/>
    <dgm:cxn modelId="{029676F3-DEBF-4AF1-AB1E-B42F579FEBF3}" type="presParOf" srcId="{4E75C22F-96B7-4045-ABD5-15E60BFC149C}" destId="{9CC45E10-DD96-4B76-AC8E-1EC5EDFC8354}" srcOrd="0" destOrd="0" presId="urn:microsoft.com/office/officeart/2005/8/layout/vList2"/>
    <dgm:cxn modelId="{8420F015-3D1D-4262-993B-990351A90586}" type="presParOf" srcId="{4E75C22F-96B7-4045-ABD5-15E60BFC149C}" destId="{49531DDA-8881-41DA-B74C-4AA01192BE0B}" srcOrd="1" destOrd="0" presId="urn:microsoft.com/office/officeart/2005/8/layout/vList2"/>
    <dgm:cxn modelId="{B2B7EC19-9994-4971-BDBF-FFCB2D62AEC9}" type="presParOf" srcId="{4E75C22F-96B7-4045-ABD5-15E60BFC149C}" destId="{FD618269-A58A-492F-93AA-E1DFB080EF7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2C55A-FF7D-4813-8648-1C576B3ED4FD}">
      <dsp:nvSpPr>
        <dsp:cNvPr id="0" name=""/>
        <dsp:cNvSpPr/>
      </dsp:nvSpPr>
      <dsp:spPr>
        <a:xfrm>
          <a:off x="0" y="105577"/>
          <a:ext cx="4885203" cy="794503"/>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The key is to learn to ask questions</a:t>
          </a:r>
          <a:endParaRPr lang="en-US" sz="2000" kern="1200"/>
        </a:p>
      </dsp:txBody>
      <dsp:txXfrm>
        <a:off x="38784" y="144361"/>
        <a:ext cx="4807635" cy="716935"/>
      </dsp:txXfrm>
    </dsp:sp>
    <dsp:sp modelId="{C701F6D1-7554-4228-B411-83FBF99AA0A8}">
      <dsp:nvSpPr>
        <dsp:cNvPr id="0" name=""/>
        <dsp:cNvSpPr/>
      </dsp:nvSpPr>
      <dsp:spPr>
        <a:xfrm>
          <a:off x="0" y="957680"/>
          <a:ext cx="4885203" cy="794503"/>
        </a:xfrm>
        <a:prstGeom prst="roundRect">
          <a:avLst/>
        </a:prstGeom>
        <a:gradFill rotWithShape="0">
          <a:gsLst>
            <a:gs pos="0">
              <a:schemeClr val="accent5">
                <a:hueOff val="609606"/>
                <a:satOff val="-4861"/>
                <a:lumOff val="-3676"/>
                <a:alphaOff val="0"/>
                <a:tint val="98000"/>
                <a:lumMod val="114000"/>
              </a:schemeClr>
            </a:gs>
            <a:gs pos="100000">
              <a:schemeClr val="accent5">
                <a:hueOff val="609606"/>
                <a:satOff val="-4861"/>
                <a:lumOff val="-36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This will help to shape and bring life to your vision  </a:t>
          </a:r>
          <a:endParaRPr lang="en-US" sz="2000" kern="1200"/>
        </a:p>
      </dsp:txBody>
      <dsp:txXfrm>
        <a:off x="38784" y="996464"/>
        <a:ext cx="4807635" cy="716935"/>
      </dsp:txXfrm>
    </dsp:sp>
    <dsp:sp modelId="{6D05FEF2-40A9-4011-8E2D-5EF1C9335E5A}">
      <dsp:nvSpPr>
        <dsp:cNvPr id="0" name=""/>
        <dsp:cNvSpPr/>
      </dsp:nvSpPr>
      <dsp:spPr>
        <a:xfrm>
          <a:off x="0" y="1809783"/>
          <a:ext cx="4885203" cy="794503"/>
        </a:xfrm>
        <a:prstGeom prst="roundRect">
          <a:avLst/>
        </a:prstGeom>
        <a:gradFill rotWithShape="0">
          <a:gsLst>
            <a:gs pos="0">
              <a:schemeClr val="accent5">
                <a:hueOff val="1219212"/>
                <a:satOff val="-9721"/>
                <a:lumOff val="-7353"/>
                <a:alphaOff val="0"/>
                <a:tint val="98000"/>
                <a:lumMod val="114000"/>
              </a:schemeClr>
            </a:gs>
            <a:gs pos="100000">
              <a:schemeClr val="accent5">
                <a:hueOff val="1219212"/>
                <a:satOff val="-9721"/>
                <a:lumOff val="-735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At this stage of your journey you will discover which types of customers you want</a:t>
          </a:r>
          <a:endParaRPr lang="en-US" sz="2000" kern="1200"/>
        </a:p>
      </dsp:txBody>
      <dsp:txXfrm>
        <a:off x="38784" y="1848567"/>
        <a:ext cx="4807635" cy="716935"/>
      </dsp:txXfrm>
    </dsp:sp>
    <dsp:sp modelId="{3AC9AF1D-9C1A-4F60-8D40-1E8F1E1D0EAD}">
      <dsp:nvSpPr>
        <dsp:cNvPr id="0" name=""/>
        <dsp:cNvSpPr/>
      </dsp:nvSpPr>
      <dsp:spPr>
        <a:xfrm>
          <a:off x="0" y="2661886"/>
          <a:ext cx="4885203" cy="794503"/>
        </a:xfrm>
        <a:prstGeom prst="roundRect">
          <a:avLst/>
        </a:prstGeom>
        <a:gradFill rotWithShape="0">
          <a:gsLst>
            <a:gs pos="0">
              <a:schemeClr val="accent5">
                <a:hueOff val="1828819"/>
                <a:satOff val="-14582"/>
                <a:lumOff val="-11029"/>
                <a:alphaOff val="0"/>
                <a:tint val="98000"/>
                <a:lumMod val="114000"/>
              </a:schemeClr>
            </a:gs>
            <a:gs pos="100000">
              <a:schemeClr val="accent5">
                <a:hueOff val="1828819"/>
                <a:satOff val="-14582"/>
                <a:lumOff val="-11029"/>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Who you will be competing against for their money - Competition</a:t>
          </a:r>
          <a:endParaRPr lang="en-US" sz="2000" kern="1200"/>
        </a:p>
      </dsp:txBody>
      <dsp:txXfrm>
        <a:off x="38784" y="2700670"/>
        <a:ext cx="4807635" cy="716935"/>
      </dsp:txXfrm>
    </dsp:sp>
    <dsp:sp modelId="{7F0A1727-056A-44BB-B64A-F2EE9A85D78F}">
      <dsp:nvSpPr>
        <dsp:cNvPr id="0" name=""/>
        <dsp:cNvSpPr/>
      </dsp:nvSpPr>
      <dsp:spPr>
        <a:xfrm>
          <a:off x="0" y="3513989"/>
          <a:ext cx="4885203" cy="794503"/>
        </a:xfrm>
        <a:prstGeom prst="roundRect">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What are their wants and needs – Information about your customers</a:t>
          </a:r>
          <a:endParaRPr lang="en-US" sz="2000" kern="1200"/>
        </a:p>
      </dsp:txBody>
      <dsp:txXfrm>
        <a:off x="38784" y="3552773"/>
        <a:ext cx="4807635" cy="71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78F71-C886-460B-A5E4-9D058A503663}">
      <dsp:nvSpPr>
        <dsp:cNvPr id="0" name=""/>
        <dsp:cNvSpPr/>
      </dsp:nvSpPr>
      <dsp:spPr>
        <a:xfrm>
          <a:off x="0" y="0"/>
          <a:ext cx="4793456"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777F67-55EA-4965-890B-2531AE801913}">
      <dsp:nvSpPr>
        <dsp:cNvPr id="0" name=""/>
        <dsp:cNvSpPr/>
      </dsp:nvSpPr>
      <dsp:spPr>
        <a:xfrm>
          <a:off x="0" y="0"/>
          <a:ext cx="4793456" cy="262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Develop a thorough understanding of the needs of potential customers and your ability to quickly identify needs will help develop even better relationships</a:t>
          </a:r>
          <a:endParaRPr lang="en-US" sz="2800" kern="1200"/>
        </a:p>
      </dsp:txBody>
      <dsp:txXfrm>
        <a:off x="0" y="0"/>
        <a:ext cx="4793456" cy="2623343"/>
      </dsp:txXfrm>
    </dsp:sp>
    <dsp:sp modelId="{2F69C59F-EF9A-4790-AC7C-719065B79958}">
      <dsp:nvSpPr>
        <dsp:cNvPr id="0" name=""/>
        <dsp:cNvSpPr/>
      </dsp:nvSpPr>
      <dsp:spPr>
        <a:xfrm>
          <a:off x="0" y="2623343"/>
          <a:ext cx="4793456" cy="0"/>
        </a:xfrm>
        <a:prstGeom prst="line">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2EFAC-CF5A-4CE1-8EB6-D57C6C764237}">
      <dsp:nvSpPr>
        <dsp:cNvPr id="0" name=""/>
        <dsp:cNvSpPr/>
      </dsp:nvSpPr>
      <dsp:spPr>
        <a:xfrm>
          <a:off x="0" y="2623343"/>
          <a:ext cx="4793456" cy="2623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Avoid assumptions and stereotyping</a:t>
          </a:r>
          <a:endParaRPr lang="en-US" sz="2800" kern="1200"/>
        </a:p>
      </dsp:txBody>
      <dsp:txXfrm>
        <a:off x="0" y="2623343"/>
        <a:ext cx="4793456" cy="2623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8FB85-84E8-4C09-AAD8-0DAAE7337261}">
      <dsp:nvSpPr>
        <dsp:cNvPr id="0" name=""/>
        <dsp:cNvSpPr/>
      </dsp:nvSpPr>
      <dsp:spPr>
        <a:xfrm>
          <a:off x="0" y="366233"/>
          <a:ext cx="4793456" cy="221247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Licensing - details of any licences or permits that are needed to trade in the proposed line of business</a:t>
          </a:r>
          <a:endParaRPr lang="en-US" sz="3100" kern="1200"/>
        </a:p>
      </dsp:txBody>
      <dsp:txXfrm>
        <a:off x="108004" y="474237"/>
        <a:ext cx="4577448" cy="1996462"/>
      </dsp:txXfrm>
    </dsp:sp>
    <dsp:sp modelId="{1DAFFB5C-3742-4CA6-8627-93FEDC56669E}">
      <dsp:nvSpPr>
        <dsp:cNvPr id="0" name=""/>
        <dsp:cNvSpPr/>
      </dsp:nvSpPr>
      <dsp:spPr>
        <a:xfrm>
          <a:off x="0" y="2667983"/>
          <a:ext cx="4793456" cy="221247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t>Insurance - a statement of what insurance cover is required, including details of relevant</a:t>
          </a:r>
          <a:endParaRPr lang="en-US" sz="3100" kern="1200"/>
        </a:p>
      </dsp:txBody>
      <dsp:txXfrm>
        <a:off x="108004" y="2775987"/>
        <a:ext cx="4577448" cy="1996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19DE8-BD24-4928-833F-793533A6617C}">
      <dsp:nvSpPr>
        <dsp:cNvPr id="0" name=""/>
        <dsp:cNvSpPr/>
      </dsp:nvSpPr>
      <dsp:spPr>
        <a:xfrm>
          <a:off x="1083585" y="404086"/>
          <a:ext cx="1159444" cy="1159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D3D4E6-25B5-43B9-B7BD-75194F7FE4B6}">
      <dsp:nvSpPr>
        <dsp:cNvPr id="0" name=""/>
        <dsp:cNvSpPr/>
      </dsp:nvSpPr>
      <dsp:spPr>
        <a:xfrm>
          <a:off x="6958" y="1661497"/>
          <a:ext cx="3312699" cy="49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n-GB" sz="3500" kern="1200"/>
            <a:t>When </a:t>
          </a:r>
          <a:endParaRPr lang="en-US" sz="3500" kern="1200"/>
        </a:p>
      </dsp:txBody>
      <dsp:txXfrm>
        <a:off x="6958" y="1661497"/>
        <a:ext cx="3312699" cy="496904"/>
      </dsp:txXfrm>
    </dsp:sp>
    <dsp:sp modelId="{F6507DAC-0A97-4281-BA1A-6E2934ED86C3}">
      <dsp:nvSpPr>
        <dsp:cNvPr id="0" name=""/>
        <dsp:cNvSpPr/>
      </dsp:nvSpPr>
      <dsp:spPr>
        <a:xfrm>
          <a:off x="6958" y="2203967"/>
          <a:ext cx="3312699"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schedule your time</a:t>
          </a:r>
          <a:endParaRPr lang="en-US" sz="1700" kern="1200"/>
        </a:p>
      </dsp:txBody>
      <dsp:txXfrm>
        <a:off x="6958" y="2203967"/>
        <a:ext cx="3312699" cy="478406"/>
      </dsp:txXfrm>
    </dsp:sp>
    <dsp:sp modelId="{B02F6296-F29E-436F-A44E-0F85E40DF214}">
      <dsp:nvSpPr>
        <dsp:cNvPr id="0" name=""/>
        <dsp:cNvSpPr/>
      </dsp:nvSpPr>
      <dsp:spPr>
        <a:xfrm>
          <a:off x="4976006" y="404086"/>
          <a:ext cx="1159444" cy="1159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1F7930-5C0A-4D01-9BD2-7DCEBFF88673}">
      <dsp:nvSpPr>
        <dsp:cNvPr id="0" name=""/>
        <dsp:cNvSpPr/>
      </dsp:nvSpPr>
      <dsp:spPr>
        <a:xfrm>
          <a:off x="3899379" y="1661497"/>
          <a:ext cx="3312699" cy="496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en-GB" sz="3500" kern="1200"/>
            <a:t>How  </a:t>
          </a:r>
          <a:endParaRPr lang="en-US" sz="3500" kern="1200"/>
        </a:p>
      </dsp:txBody>
      <dsp:txXfrm>
        <a:off x="3899379" y="1661497"/>
        <a:ext cx="3312699" cy="496904"/>
      </dsp:txXfrm>
    </dsp:sp>
    <dsp:sp modelId="{CDE04E2E-6245-4E0A-8004-7DB59D50FE17}">
      <dsp:nvSpPr>
        <dsp:cNvPr id="0" name=""/>
        <dsp:cNvSpPr/>
      </dsp:nvSpPr>
      <dsp:spPr>
        <a:xfrm>
          <a:off x="3899379" y="2203967"/>
          <a:ext cx="3312699"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How will you collect/gather the results</a:t>
          </a:r>
          <a:endParaRPr lang="en-US" sz="1700" kern="1200"/>
        </a:p>
      </dsp:txBody>
      <dsp:txXfrm>
        <a:off x="3899379" y="2203967"/>
        <a:ext cx="3312699" cy="4784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45E10-DD96-4B76-AC8E-1EC5EDFC8354}">
      <dsp:nvSpPr>
        <dsp:cNvPr id="0" name=""/>
        <dsp:cNvSpPr/>
      </dsp:nvSpPr>
      <dsp:spPr>
        <a:xfrm>
          <a:off x="0" y="39937"/>
          <a:ext cx="6191249" cy="1417162"/>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Asking the right questions and researching your market properly will underpin the success of your business</a:t>
          </a:r>
          <a:endParaRPr lang="en-US" sz="2000" kern="1200"/>
        </a:p>
      </dsp:txBody>
      <dsp:txXfrm>
        <a:off x="69180" y="109117"/>
        <a:ext cx="6052889" cy="1278802"/>
      </dsp:txXfrm>
    </dsp:sp>
    <dsp:sp modelId="{FD618269-A58A-492F-93AA-E1DFB080EF73}">
      <dsp:nvSpPr>
        <dsp:cNvPr id="0" name=""/>
        <dsp:cNvSpPr/>
      </dsp:nvSpPr>
      <dsp:spPr>
        <a:xfrm>
          <a:off x="0" y="1514700"/>
          <a:ext cx="6191249" cy="1417162"/>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You will be able to find out if you are targeting the right customers, if you are selling the right services and products to customers at the right time and at the right price</a:t>
          </a:r>
          <a:endParaRPr lang="en-US" sz="2000" kern="1200"/>
        </a:p>
      </dsp:txBody>
      <dsp:txXfrm>
        <a:off x="69180" y="1583880"/>
        <a:ext cx="6052889" cy="12788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6037241-21A6-406C-A9DB-77AE486C730E}"/>
              </a:ext>
            </a:extLst>
          </p:cNvPr>
          <p:cNvSpPr>
            <a:spLocks noGrp="1" noChangeArrowheads="1"/>
          </p:cNvSpPr>
          <p:nvPr>
            <p:ph type="hdr" sz="quarter"/>
          </p:nvPr>
        </p:nvSpPr>
        <p:spPr bwMode="auto">
          <a:xfrm>
            <a:off x="0" y="1"/>
            <a:ext cx="2946247" cy="49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GB" altLang="en-US"/>
          </a:p>
        </p:txBody>
      </p:sp>
      <p:sp>
        <p:nvSpPr>
          <p:cNvPr id="48131" name="Rectangle 3">
            <a:extLst>
              <a:ext uri="{FF2B5EF4-FFF2-40B4-BE49-F238E27FC236}">
                <a16:creationId xmlns:a16="http://schemas.microsoft.com/office/drawing/2014/main" id="{421CF22F-24CE-4181-842D-614D061E71A4}"/>
              </a:ext>
            </a:extLst>
          </p:cNvPr>
          <p:cNvSpPr>
            <a:spLocks noGrp="1" noChangeArrowheads="1"/>
          </p:cNvSpPr>
          <p:nvPr>
            <p:ph type="dt" sz="quarter" idx="1"/>
          </p:nvPr>
        </p:nvSpPr>
        <p:spPr bwMode="auto">
          <a:xfrm>
            <a:off x="3851429" y="1"/>
            <a:ext cx="2946247" cy="49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GB" altLang="en-US"/>
          </a:p>
        </p:txBody>
      </p:sp>
      <p:sp>
        <p:nvSpPr>
          <p:cNvPr id="48132" name="Rectangle 4">
            <a:extLst>
              <a:ext uri="{FF2B5EF4-FFF2-40B4-BE49-F238E27FC236}">
                <a16:creationId xmlns:a16="http://schemas.microsoft.com/office/drawing/2014/main" id="{2B3DBA89-58EF-47A1-9150-8E2E08E806AB}"/>
              </a:ext>
            </a:extLst>
          </p:cNvPr>
          <p:cNvSpPr>
            <a:spLocks noGrp="1" noChangeArrowheads="1"/>
          </p:cNvSpPr>
          <p:nvPr>
            <p:ph type="ftr" sz="quarter" idx="2"/>
          </p:nvPr>
        </p:nvSpPr>
        <p:spPr bwMode="auto">
          <a:xfrm>
            <a:off x="0" y="9431414"/>
            <a:ext cx="2946247" cy="49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GB" altLang="en-US"/>
          </a:p>
        </p:txBody>
      </p:sp>
      <p:sp>
        <p:nvSpPr>
          <p:cNvPr id="48133" name="Rectangle 5">
            <a:extLst>
              <a:ext uri="{FF2B5EF4-FFF2-40B4-BE49-F238E27FC236}">
                <a16:creationId xmlns:a16="http://schemas.microsoft.com/office/drawing/2014/main" id="{D5010C91-387D-46EC-81F1-4DFA43663226}"/>
              </a:ext>
            </a:extLst>
          </p:cNvPr>
          <p:cNvSpPr>
            <a:spLocks noGrp="1" noChangeArrowheads="1"/>
          </p:cNvSpPr>
          <p:nvPr>
            <p:ph type="sldNum" sz="quarter" idx="3"/>
          </p:nvPr>
        </p:nvSpPr>
        <p:spPr bwMode="auto">
          <a:xfrm>
            <a:off x="3851429" y="9431414"/>
            <a:ext cx="2946247" cy="49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17" tIns="46058" rIns="92117" bIns="46058"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C68E99EC-0002-47E2-B5A2-64CA21652AB4}"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D6717D-F14B-4B57-85F7-B4D00ADAB511}"/>
              </a:ext>
            </a:extLst>
          </p:cNvPr>
          <p:cNvSpPr>
            <a:spLocks noGrp="1"/>
          </p:cNvSpPr>
          <p:nvPr>
            <p:ph type="hdr" sz="quarter"/>
          </p:nvPr>
        </p:nvSpPr>
        <p:spPr>
          <a:xfrm>
            <a:off x="0" y="0"/>
            <a:ext cx="2946247" cy="498408"/>
          </a:xfrm>
          <a:prstGeom prst="rect">
            <a:avLst/>
          </a:prstGeom>
        </p:spPr>
        <p:txBody>
          <a:bodyPr vert="horz" lIns="92117" tIns="46058" rIns="92117" bIns="46058"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A84DD53-C567-48BA-AFF2-B114B03CDC56}"/>
              </a:ext>
            </a:extLst>
          </p:cNvPr>
          <p:cNvSpPr>
            <a:spLocks noGrp="1"/>
          </p:cNvSpPr>
          <p:nvPr>
            <p:ph type="dt" idx="1"/>
          </p:nvPr>
        </p:nvSpPr>
        <p:spPr>
          <a:xfrm>
            <a:off x="3849826" y="0"/>
            <a:ext cx="2946246" cy="498408"/>
          </a:xfrm>
          <a:prstGeom prst="rect">
            <a:avLst/>
          </a:prstGeom>
        </p:spPr>
        <p:txBody>
          <a:bodyPr vert="horz" lIns="92117" tIns="46058" rIns="92117" bIns="46058" rtlCol="0"/>
          <a:lstStyle>
            <a:lvl1pPr algn="r" eaLnBrk="1" fontAlgn="auto" hangingPunct="1">
              <a:spcBef>
                <a:spcPts val="0"/>
              </a:spcBef>
              <a:spcAft>
                <a:spcPts val="0"/>
              </a:spcAft>
              <a:defRPr sz="1200">
                <a:latin typeface="+mn-lt"/>
              </a:defRPr>
            </a:lvl1pPr>
          </a:lstStyle>
          <a:p>
            <a:pPr>
              <a:defRPr/>
            </a:pPr>
            <a:fld id="{395B6E5B-94E6-4867-A401-1C81F95FB6DC}" type="datetimeFigureOut">
              <a:rPr lang="en-GB"/>
              <a:pPr>
                <a:defRPr/>
              </a:pPr>
              <a:t>18/05/2021</a:t>
            </a:fld>
            <a:endParaRPr lang="en-GB"/>
          </a:p>
        </p:txBody>
      </p:sp>
      <p:sp>
        <p:nvSpPr>
          <p:cNvPr id="4" name="Slide Image Placeholder 3">
            <a:extLst>
              <a:ext uri="{FF2B5EF4-FFF2-40B4-BE49-F238E27FC236}">
                <a16:creationId xmlns:a16="http://schemas.microsoft.com/office/drawing/2014/main" id="{40CBA410-61FE-4F59-814B-3C2B2BB4B0E9}"/>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17" tIns="46058" rIns="92117" bIns="46058" rtlCol="0" anchor="ctr"/>
          <a:lstStyle/>
          <a:p>
            <a:pPr lvl="0"/>
            <a:endParaRPr lang="en-GB" noProof="0"/>
          </a:p>
        </p:txBody>
      </p:sp>
      <p:sp>
        <p:nvSpPr>
          <p:cNvPr id="5" name="Notes Placeholder 4">
            <a:extLst>
              <a:ext uri="{FF2B5EF4-FFF2-40B4-BE49-F238E27FC236}">
                <a16:creationId xmlns:a16="http://schemas.microsoft.com/office/drawing/2014/main" id="{A26A788B-B3E2-4F60-9AE0-AD5BF3AADD10}"/>
              </a:ext>
            </a:extLst>
          </p:cNvPr>
          <p:cNvSpPr>
            <a:spLocks noGrp="1"/>
          </p:cNvSpPr>
          <p:nvPr>
            <p:ph type="body" sz="quarter" idx="3"/>
          </p:nvPr>
        </p:nvSpPr>
        <p:spPr>
          <a:xfrm>
            <a:off x="679288" y="4778009"/>
            <a:ext cx="5439101" cy="3908988"/>
          </a:xfrm>
          <a:prstGeom prst="rect">
            <a:avLst/>
          </a:prstGeom>
        </p:spPr>
        <p:txBody>
          <a:bodyPr vert="horz" lIns="92117" tIns="46058" rIns="92117" bIns="46058"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AF0D135-F06C-413C-9A97-1CAAC44C7102}"/>
              </a:ext>
            </a:extLst>
          </p:cNvPr>
          <p:cNvSpPr>
            <a:spLocks noGrp="1"/>
          </p:cNvSpPr>
          <p:nvPr>
            <p:ph type="ftr" sz="quarter" idx="4"/>
          </p:nvPr>
        </p:nvSpPr>
        <p:spPr>
          <a:xfrm>
            <a:off x="0" y="9429817"/>
            <a:ext cx="2946247" cy="498408"/>
          </a:xfrm>
          <a:prstGeom prst="rect">
            <a:avLst/>
          </a:prstGeom>
        </p:spPr>
        <p:txBody>
          <a:bodyPr vert="horz" lIns="92117" tIns="46058" rIns="92117" bIns="46058"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09A73EDB-8949-4861-AADC-DCA6A9119DF2}"/>
              </a:ext>
            </a:extLst>
          </p:cNvPr>
          <p:cNvSpPr>
            <a:spLocks noGrp="1"/>
          </p:cNvSpPr>
          <p:nvPr>
            <p:ph type="sldNum" sz="quarter" idx="5"/>
          </p:nvPr>
        </p:nvSpPr>
        <p:spPr>
          <a:xfrm>
            <a:off x="3849826" y="9429817"/>
            <a:ext cx="2946246" cy="498408"/>
          </a:xfrm>
          <a:prstGeom prst="rect">
            <a:avLst/>
          </a:prstGeom>
        </p:spPr>
        <p:txBody>
          <a:bodyPr vert="horz" lIns="92117" tIns="46058" rIns="92117" bIns="46058" rtlCol="0" anchor="b"/>
          <a:lstStyle>
            <a:lvl1pPr algn="r" eaLnBrk="1" fontAlgn="auto" hangingPunct="1">
              <a:spcBef>
                <a:spcPts val="0"/>
              </a:spcBef>
              <a:spcAft>
                <a:spcPts val="0"/>
              </a:spcAft>
              <a:defRPr sz="1200">
                <a:latin typeface="+mn-lt"/>
              </a:defRPr>
            </a:lvl1pPr>
          </a:lstStyle>
          <a:p>
            <a:pPr>
              <a:defRPr/>
            </a:pPr>
            <a:fld id="{E53766A3-402A-4068-98D3-60BC10775DB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F9C8A-A07C-42D4-B28A-8A44EAA579FE}"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6674" name="Rectangle 2"/>
          <p:cNvSpPr>
            <a:spLocks noGrp="1" noRot="1" noChangeAspect="1" noChangeArrowheads="1" noTextEdit="1"/>
          </p:cNvSpPr>
          <p:nvPr>
            <p:ph type="sldImg"/>
          </p:nvPr>
        </p:nvSpPr>
        <p:spPr>
          <a:xfrm>
            <a:off x="933450" y="760413"/>
            <a:ext cx="4973638" cy="3730625"/>
          </a:xfrm>
          <a:ln/>
        </p:spPr>
      </p:sp>
      <p:sp>
        <p:nvSpPr>
          <p:cNvPr id="156675" name="Rectangle 3"/>
          <p:cNvSpPr>
            <a:spLocks noGrp="1" noChangeArrowheads="1"/>
          </p:cNvSpPr>
          <p:nvPr>
            <p:ph type="body" idx="1"/>
          </p:nvPr>
        </p:nvSpPr>
        <p:spPr>
          <a:xfrm>
            <a:off x="912225" y="4719140"/>
            <a:ext cx="4940168" cy="4491544"/>
          </a:xfrm>
        </p:spPr>
        <p:txBody>
          <a:bodyPr/>
          <a:lstStyle/>
          <a:p>
            <a:endParaRPr lang="en-US" altLang="en-US"/>
          </a:p>
        </p:txBody>
      </p:sp>
    </p:spTree>
    <p:extLst>
      <p:ext uri="{BB962C8B-B14F-4D97-AF65-F5344CB8AC3E}">
        <p14:creationId xmlns:p14="http://schemas.microsoft.com/office/powerpoint/2010/main" val="3188999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97DCE10-AB61-4B93-9A3C-D04B00B87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296DBF04-B61F-4D44-849F-7D9E83B06A5E}" type="slidenum">
              <a:rPr lang="en-GB" altLang="en-US">
                <a:solidFill>
                  <a:srgbClr val="000000"/>
                </a:solidFill>
              </a:rPr>
              <a:pPr eaLnBrk="1" hangingPunct="1">
                <a:spcBef>
                  <a:spcPct val="0"/>
                </a:spcBef>
              </a:pPr>
              <a:t>32</a:t>
            </a:fld>
            <a:endParaRPr lang="en-GB" altLang="en-US">
              <a:solidFill>
                <a:srgbClr val="000000"/>
              </a:solidFill>
            </a:endParaRPr>
          </a:p>
        </p:txBody>
      </p:sp>
      <p:sp>
        <p:nvSpPr>
          <p:cNvPr id="67587" name="Rectangle 2">
            <a:extLst>
              <a:ext uri="{FF2B5EF4-FFF2-40B4-BE49-F238E27FC236}">
                <a16:creationId xmlns:a16="http://schemas.microsoft.com/office/drawing/2014/main" id="{627D694E-E1B8-4A7D-910B-7C88545CC643}"/>
              </a:ext>
            </a:extLst>
          </p:cNvPr>
          <p:cNvSpPr>
            <a:spLocks noGrp="1" noRot="1" noChangeAspect="1" noChangeArrowheads="1" noTextEdit="1"/>
          </p:cNvSpPr>
          <p:nvPr>
            <p:ph type="sldImg"/>
          </p:nvPr>
        </p:nvSpPr>
        <p:spPr>
          <a:xfrm>
            <a:off x="1176338" y="696913"/>
            <a:ext cx="4651375" cy="3487737"/>
          </a:xfrm>
          <a:ln/>
        </p:spPr>
      </p:sp>
      <p:sp>
        <p:nvSpPr>
          <p:cNvPr id="67588" name="Rectangle 3">
            <a:extLst>
              <a:ext uri="{FF2B5EF4-FFF2-40B4-BE49-F238E27FC236}">
                <a16:creationId xmlns:a16="http://schemas.microsoft.com/office/drawing/2014/main" id="{DE370E06-086F-42EE-96A0-2A9CB463979D}"/>
              </a:ext>
            </a:extLst>
          </p:cNvPr>
          <p:cNvSpPr>
            <a:spLocks noGrp="1" noChangeArrowheads="1"/>
          </p:cNvSpPr>
          <p:nvPr>
            <p:ph type="body" idx="1"/>
          </p:nvPr>
        </p:nvSpPr>
        <p:spPr>
          <a:xfrm>
            <a:off x="701675" y="4414838"/>
            <a:ext cx="56007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1BE84EA-C121-4C13-B3D5-375B391C95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F02CFA15-FA16-487A-8824-3F7A1FC6EF79}" type="slidenum">
              <a:rPr lang="en-GB" altLang="en-US">
                <a:solidFill>
                  <a:srgbClr val="000000"/>
                </a:solidFill>
              </a:rPr>
              <a:pPr eaLnBrk="1" hangingPunct="1">
                <a:spcBef>
                  <a:spcPct val="0"/>
                </a:spcBef>
              </a:pPr>
              <a:t>35</a:t>
            </a:fld>
            <a:endParaRPr lang="en-GB" altLang="en-US">
              <a:solidFill>
                <a:srgbClr val="000000"/>
              </a:solidFill>
            </a:endParaRPr>
          </a:p>
        </p:txBody>
      </p:sp>
      <p:sp>
        <p:nvSpPr>
          <p:cNvPr id="70659" name="Rectangle 2">
            <a:extLst>
              <a:ext uri="{FF2B5EF4-FFF2-40B4-BE49-F238E27FC236}">
                <a16:creationId xmlns:a16="http://schemas.microsoft.com/office/drawing/2014/main" id="{2EF3B24E-40DC-4998-BE6F-4865F375FD54}"/>
              </a:ext>
            </a:extLst>
          </p:cNvPr>
          <p:cNvSpPr>
            <a:spLocks noGrp="1" noRot="1" noChangeAspect="1" noChangeArrowheads="1" noTextEdit="1"/>
          </p:cNvSpPr>
          <p:nvPr>
            <p:ph type="sldImg"/>
          </p:nvPr>
        </p:nvSpPr>
        <p:spPr>
          <a:xfrm>
            <a:off x="1177925" y="696913"/>
            <a:ext cx="4648200" cy="3486150"/>
          </a:xfrm>
          <a:ln/>
        </p:spPr>
      </p:sp>
      <p:sp>
        <p:nvSpPr>
          <p:cNvPr id="70660" name="Rectangle 3">
            <a:extLst>
              <a:ext uri="{FF2B5EF4-FFF2-40B4-BE49-F238E27FC236}">
                <a16:creationId xmlns:a16="http://schemas.microsoft.com/office/drawing/2014/main" id="{EF341D32-A99A-4482-BA1C-2622770EC9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1A98F27-28DE-49CD-A066-8F8AFA484C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E2C310BD-EE57-43A1-BD60-19D39704D2C2}" type="slidenum">
              <a:rPr lang="en-GB" altLang="en-US">
                <a:solidFill>
                  <a:srgbClr val="000000"/>
                </a:solidFill>
              </a:rPr>
              <a:pPr eaLnBrk="1" hangingPunct="1">
                <a:spcBef>
                  <a:spcPct val="0"/>
                </a:spcBef>
              </a:pPr>
              <a:t>36</a:t>
            </a:fld>
            <a:endParaRPr lang="en-GB" altLang="en-US">
              <a:solidFill>
                <a:srgbClr val="000000"/>
              </a:solidFill>
            </a:endParaRPr>
          </a:p>
        </p:txBody>
      </p:sp>
      <p:sp>
        <p:nvSpPr>
          <p:cNvPr id="71683" name="Rectangle 2">
            <a:extLst>
              <a:ext uri="{FF2B5EF4-FFF2-40B4-BE49-F238E27FC236}">
                <a16:creationId xmlns:a16="http://schemas.microsoft.com/office/drawing/2014/main" id="{33FE79B4-E125-48D0-938D-4252D5AFC860}"/>
              </a:ext>
            </a:extLst>
          </p:cNvPr>
          <p:cNvSpPr>
            <a:spLocks noGrp="1" noRot="1" noChangeAspect="1" noChangeArrowheads="1" noTextEdit="1"/>
          </p:cNvSpPr>
          <p:nvPr>
            <p:ph type="sldImg"/>
          </p:nvPr>
        </p:nvSpPr>
        <p:spPr>
          <a:xfrm>
            <a:off x="1177925" y="696913"/>
            <a:ext cx="4648200" cy="3486150"/>
          </a:xfrm>
          <a:ln/>
        </p:spPr>
      </p:sp>
      <p:sp>
        <p:nvSpPr>
          <p:cNvPr id="71684" name="Rectangle 3">
            <a:extLst>
              <a:ext uri="{FF2B5EF4-FFF2-40B4-BE49-F238E27FC236}">
                <a16:creationId xmlns:a16="http://schemas.microsoft.com/office/drawing/2014/main" id="{8F982513-23EB-44DA-ABDD-4543A4CF19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D389E440-F616-4414-AAB6-B76C845AFF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A5172838-C8CD-46C7-A650-C4758B61F805}" type="slidenum">
              <a:rPr lang="en-GB" altLang="en-US">
                <a:solidFill>
                  <a:srgbClr val="000000"/>
                </a:solidFill>
              </a:rPr>
              <a:pPr eaLnBrk="1" hangingPunct="1">
                <a:spcBef>
                  <a:spcPct val="0"/>
                </a:spcBef>
              </a:pPr>
              <a:t>39</a:t>
            </a:fld>
            <a:endParaRPr lang="en-GB" altLang="en-US">
              <a:solidFill>
                <a:srgbClr val="000000"/>
              </a:solidFill>
            </a:endParaRPr>
          </a:p>
        </p:txBody>
      </p:sp>
      <p:sp>
        <p:nvSpPr>
          <p:cNvPr id="73731" name="Rectangle 2">
            <a:extLst>
              <a:ext uri="{FF2B5EF4-FFF2-40B4-BE49-F238E27FC236}">
                <a16:creationId xmlns:a16="http://schemas.microsoft.com/office/drawing/2014/main" id="{816E6D72-814B-4772-80E6-B2DCFD780325}"/>
              </a:ext>
            </a:extLst>
          </p:cNvPr>
          <p:cNvSpPr>
            <a:spLocks noGrp="1" noRot="1" noChangeAspect="1" noChangeArrowheads="1" noTextEdit="1"/>
          </p:cNvSpPr>
          <p:nvPr>
            <p:ph type="sldImg"/>
          </p:nvPr>
        </p:nvSpPr>
        <p:spPr>
          <a:xfrm>
            <a:off x="1177925" y="696913"/>
            <a:ext cx="4648200" cy="3486150"/>
          </a:xfrm>
          <a:ln/>
        </p:spPr>
      </p:sp>
      <p:sp>
        <p:nvSpPr>
          <p:cNvPr id="73732" name="Rectangle 3">
            <a:extLst>
              <a:ext uri="{FF2B5EF4-FFF2-40B4-BE49-F238E27FC236}">
                <a16:creationId xmlns:a16="http://schemas.microsoft.com/office/drawing/2014/main" id="{112B9D91-ACF3-4C87-9491-B11B305F3C8E}"/>
              </a:ext>
            </a:extLst>
          </p:cNvPr>
          <p:cNvSpPr>
            <a:spLocks noGrp="1" noChangeArrowheads="1"/>
          </p:cNvSpPr>
          <p:nvPr>
            <p:ph type="body" idx="1"/>
          </p:nvPr>
        </p:nvSpPr>
        <p:spPr>
          <a:xfrm>
            <a:off x="700088" y="4414838"/>
            <a:ext cx="560387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75AA1-AACE-42A3-AC71-B1E137B0255B}"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8722" name="Rectangle 2"/>
          <p:cNvSpPr>
            <a:spLocks noGrp="1" noRot="1" noChangeAspect="1" noChangeArrowheads="1" noTextEdit="1"/>
          </p:cNvSpPr>
          <p:nvPr>
            <p:ph type="sldImg"/>
          </p:nvPr>
        </p:nvSpPr>
        <p:spPr>
          <a:xfrm>
            <a:off x="933450" y="760413"/>
            <a:ext cx="4973638" cy="3730625"/>
          </a:xfrm>
          <a:ln/>
        </p:spPr>
      </p:sp>
      <p:sp>
        <p:nvSpPr>
          <p:cNvPr id="158723" name="Rectangle 3"/>
          <p:cNvSpPr>
            <a:spLocks noGrp="1" noChangeArrowheads="1"/>
          </p:cNvSpPr>
          <p:nvPr>
            <p:ph type="body" idx="1"/>
          </p:nvPr>
        </p:nvSpPr>
        <p:spPr>
          <a:xfrm>
            <a:off x="912225" y="4719140"/>
            <a:ext cx="4940168" cy="4491544"/>
          </a:xfrm>
        </p:spPr>
        <p:txBody>
          <a:bodyPr/>
          <a:lstStyle/>
          <a:p>
            <a:endParaRPr lang="en-US" altLang="en-US"/>
          </a:p>
        </p:txBody>
      </p:sp>
    </p:spTree>
    <p:extLst>
      <p:ext uri="{BB962C8B-B14F-4D97-AF65-F5344CB8AC3E}">
        <p14:creationId xmlns:p14="http://schemas.microsoft.com/office/powerpoint/2010/main" val="3726902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B125D6A6-0FB6-410D-B452-B67D6A9B12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DACC5321-FC04-41EA-AEEB-BFB5504B62AE}" type="slidenum">
              <a:rPr lang="en-GB" altLang="en-US">
                <a:solidFill>
                  <a:srgbClr val="000000"/>
                </a:solidFill>
              </a:rPr>
              <a:pPr eaLnBrk="1" hangingPunct="1">
                <a:spcBef>
                  <a:spcPct val="0"/>
                </a:spcBef>
              </a:pPr>
              <a:t>41</a:t>
            </a:fld>
            <a:endParaRPr lang="en-GB" altLang="en-US">
              <a:solidFill>
                <a:srgbClr val="000000"/>
              </a:solidFill>
            </a:endParaRPr>
          </a:p>
        </p:txBody>
      </p:sp>
      <p:sp>
        <p:nvSpPr>
          <p:cNvPr id="75779" name="Rectangle 2">
            <a:extLst>
              <a:ext uri="{FF2B5EF4-FFF2-40B4-BE49-F238E27FC236}">
                <a16:creationId xmlns:a16="http://schemas.microsoft.com/office/drawing/2014/main" id="{0A05B228-2169-49D2-89FC-00C7B932F87A}"/>
              </a:ext>
            </a:extLst>
          </p:cNvPr>
          <p:cNvSpPr>
            <a:spLocks noGrp="1" noRot="1" noChangeAspect="1" noChangeArrowheads="1" noTextEdit="1"/>
          </p:cNvSpPr>
          <p:nvPr>
            <p:ph type="sldImg"/>
          </p:nvPr>
        </p:nvSpPr>
        <p:spPr>
          <a:xfrm>
            <a:off x="1177925" y="696913"/>
            <a:ext cx="4648200" cy="3486150"/>
          </a:xfrm>
          <a:ln/>
        </p:spPr>
      </p:sp>
      <p:sp>
        <p:nvSpPr>
          <p:cNvPr id="75780" name="Rectangle 3">
            <a:extLst>
              <a:ext uri="{FF2B5EF4-FFF2-40B4-BE49-F238E27FC236}">
                <a16:creationId xmlns:a16="http://schemas.microsoft.com/office/drawing/2014/main" id="{7BB719A9-315F-404B-90DE-7D56923E20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3DA59A0-92DD-46B2-90FF-7BFE169FC6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5189FA5F-218D-4AC8-9EE0-E929CB8384FD}" type="slidenum">
              <a:rPr lang="en-GB" altLang="en-US">
                <a:solidFill>
                  <a:srgbClr val="000000"/>
                </a:solidFill>
              </a:rPr>
              <a:pPr eaLnBrk="1" hangingPunct="1">
                <a:spcBef>
                  <a:spcPct val="0"/>
                </a:spcBef>
              </a:pPr>
              <a:t>42</a:t>
            </a:fld>
            <a:endParaRPr lang="en-GB" altLang="en-US">
              <a:solidFill>
                <a:srgbClr val="000000"/>
              </a:solidFill>
            </a:endParaRPr>
          </a:p>
        </p:txBody>
      </p:sp>
      <p:sp>
        <p:nvSpPr>
          <p:cNvPr id="76803" name="Rectangle 2">
            <a:extLst>
              <a:ext uri="{FF2B5EF4-FFF2-40B4-BE49-F238E27FC236}">
                <a16:creationId xmlns:a16="http://schemas.microsoft.com/office/drawing/2014/main" id="{A104BEA4-1376-4D3D-9968-AC206D4A0C7E}"/>
              </a:ext>
            </a:extLst>
          </p:cNvPr>
          <p:cNvSpPr>
            <a:spLocks noGrp="1" noRot="1" noChangeAspect="1" noChangeArrowheads="1" noTextEdit="1"/>
          </p:cNvSpPr>
          <p:nvPr>
            <p:ph type="sldImg"/>
          </p:nvPr>
        </p:nvSpPr>
        <p:spPr>
          <a:xfrm>
            <a:off x="1177925" y="696913"/>
            <a:ext cx="4648200" cy="3486150"/>
          </a:xfrm>
          <a:ln/>
        </p:spPr>
      </p:sp>
      <p:sp>
        <p:nvSpPr>
          <p:cNvPr id="76804" name="Rectangle 3">
            <a:extLst>
              <a:ext uri="{FF2B5EF4-FFF2-40B4-BE49-F238E27FC236}">
                <a16:creationId xmlns:a16="http://schemas.microsoft.com/office/drawing/2014/main" id="{C2648483-C3B4-4B6F-8BDD-99899A2945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7C87F06-AB7C-4836-B34D-34D20A9802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0EC95DE7-61A5-4C90-8166-156792FAAD85}" type="slidenum">
              <a:rPr lang="en-GB" altLang="en-US">
                <a:solidFill>
                  <a:srgbClr val="000000"/>
                </a:solidFill>
              </a:rPr>
              <a:pPr eaLnBrk="1" hangingPunct="1">
                <a:spcBef>
                  <a:spcPct val="0"/>
                </a:spcBef>
              </a:pPr>
              <a:t>43</a:t>
            </a:fld>
            <a:endParaRPr lang="en-GB" altLang="en-US">
              <a:solidFill>
                <a:srgbClr val="000000"/>
              </a:solidFill>
            </a:endParaRPr>
          </a:p>
        </p:txBody>
      </p:sp>
      <p:sp>
        <p:nvSpPr>
          <p:cNvPr id="74755" name="Rectangle 2">
            <a:extLst>
              <a:ext uri="{FF2B5EF4-FFF2-40B4-BE49-F238E27FC236}">
                <a16:creationId xmlns:a16="http://schemas.microsoft.com/office/drawing/2014/main" id="{2D83D446-35A9-4D39-BEFF-CC6BA91F9ACA}"/>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E50083F4-5194-4E74-9D77-EDFED5DF43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F5E2007-04B5-424F-BDCD-301193C397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4EE07ED0-4560-4FA7-B29A-4CC95B68F1E2}" type="slidenum">
              <a:rPr lang="en-GB" altLang="en-US">
                <a:solidFill>
                  <a:srgbClr val="000000"/>
                </a:solidFill>
              </a:rPr>
              <a:pPr eaLnBrk="1" hangingPunct="1">
                <a:spcBef>
                  <a:spcPct val="0"/>
                </a:spcBef>
              </a:pPr>
              <a:t>44</a:t>
            </a:fld>
            <a:endParaRPr lang="en-GB" altLang="en-US">
              <a:solidFill>
                <a:srgbClr val="000000"/>
              </a:solidFill>
            </a:endParaRPr>
          </a:p>
        </p:txBody>
      </p:sp>
      <p:sp>
        <p:nvSpPr>
          <p:cNvPr id="77827" name="Rectangle 2">
            <a:extLst>
              <a:ext uri="{FF2B5EF4-FFF2-40B4-BE49-F238E27FC236}">
                <a16:creationId xmlns:a16="http://schemas.microsoft.com/office/drawing/2014/main" id="{6052B459-3890-4902-9BA5-ABDD9532AE63}"/>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32244482-D996-4360-BEA4-0934D6A33A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34BE524-B3D3-44BB-824C-E06F185D8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6F2D5322-51F8-43C4-B367-3CE0C38687FD}" type="slidenum">
              <a:rPr lang="en-GB" altLang="en-US">
                <a:solidFill>
                  <a:srgbClr val="000000"/>
                </a:solidFill>
              </a:rPr>
              <a:pPr eaLnBrk="1" hangingPunct="1">
                <a:spcBef>
                  <a:spcPct val="0"/>
                </a:spcBef>
              </a:pPr>
              <a:t>52</a:t>
            </a:fld>
            <a:endParaRPr lang="en-GB" altLang="en-US">
              <a:solidFill>
                <a:srgbClr val="000000"/>
              </a:solidFill>
            </a:endParaRPr>
          </a:p>
        </p:txBody>
      </p:sp>
      <p:sp>
        <p:nvSpPr>
          <p:cNvPr id="68611" name="Rectangle 2">
            <a:extLst>
              <a:ext uri="{FF2B5EF4-FFF2-40B4-BE49-F238E27FC236}">
                <a16:creationId xmlns:a16="http://schemas.microsoft.com/office/drawing/2014/main" id="{70555680-6AB1-466D-9F91-2A63B8D51976}"/>
              </a:ext>
            </a:extLst>
          </p:cNvPr>
          <p:cNvSpPr>
            <a:spLocks noGrp="1" noRot="1" noChangeAspect="1" noChangeArrowheads="1" noTextEdit="1"/>
          </p:cNvSpPr>
          <p:nvPr>
            <p:ph type="sldImg"/>
          </p:nvPr>
        </p:nvSpPr>
        <p:spPr>
          <a:xfrm>
            <a:off x="1177925" y="696913"/>
            <a:ext cx="4648200" cy="3486150"/>
          </a:xfrm>
          <a:ln/>
        </p:spPr>
      </p:sp>
      <p:sp>
        <p:nvSpPr>
          <p:cNvPr id="68612" name="Rectangle 3">
            <a:extLst>
              <a:ext uri="{FF2B5EF4-FFF2-40B4-BE49-F238E27FC236}">
                <a16:creationId xmlns:a16="http://schemas.microsoft.com/office/drawing/2014/main" id="{6F1CE7EF-FEA9-46CB-8F9C-9A28CF5FF1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E6C3B0F-5EA5-4EFE-8099-4BC240D13C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54CF0711-588D-44F9-AF81-36250B714CDD}" type="slidenum">
              <a:rPr lang="en-GB" altLang="en-US">
                <a:solidFill>
                  <a:srgbClr val="000000"/>
                </a:solidFill>
              </a:rPr>
              <a:pPr eaLnBrk="1" hangingPunct="1">
                <a:spcBef>
                  <a:spcPct val="0"/>
                </a:spcBef>
              </a:pPr>
              <a:t>21</a:t>
            </a:fld>
            <a:endParaRPr lang="en-GB" altLang="en-US">
              <a:solidFill>
                <a:srgbClr val="000000"/>
              </a:solidFill>
            </a:endParaRPr>
          </a:p>
        </p:txBody>
      </p:sp>
      <p:sp>
        <p:nvSpPr>
          <p:cNvPr id="56323" name="Rectangle 2">
            <a:extLst>
              <a:ext uri="{FF2B5EF4-FFF2-40B4-BE49-F238E27FC236}">
                <a16:creationId xmlns:a16="http://schemas.microsoft.com/office/drawing/2014/main" id="{C9597BDD-A059-418B-A483-D569BF6EAD0B}"/>
              </a:ext>
            </a:extLst>
          </p:cNvPr>
          <p:cNvSpPr>
            <a:spLocks noGrp="1" noRot="1" noChangeAspect="1" noChangeArrowheads="1" noTextEdit="1"/>
          </p:cNvSpPr>
          <p:nvPr>
            <p:ph type="sldImg"/>
          </p:nvPr>
        </p:nvSpPr>
        <p:spPr>
          <a:xfrm>
            <a:off x="1177925" y="696913"/>
            <a:ext cx="4648200" cy="3486150"/>
          </a:xfrm>
          <a:ln/>
        </p:spPr>
      </p:sp>
      <p:sp>
        <p:nvSpPr>
          <p:cNvPr id="56324" name="Rectangle 3">
            <a:extLst>
              <a:ext uri="{FF2B5EF4-FFF2-40B4-BE49-F238E27FC236}">
                <a16:creationId xmlns:a16="http://schemas.microsoft.com/office/drawing/2014/main" id="{62C0113B-6DFF-480B-B04C-DFA6DA7D1C30}"/>
              </a:ext>
            </a:extLst>
          </p:cNvPr>
          <p:cNvSpPr>
            <a:spLocks noGrp="1" noChangeArrowheads="1"/>
          </p:cNvSpPr>
          <p:nvPr>
            <p:ph type="body" idx="1"/>
          </p:nvPr>
        </p:nvSpPr>
        <p:spPr>
          <a:xfrm>
            <a:off x="700088" y="4414838"/>
            <a:ext cx="560387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9D8B9B97-39C6-4D6F-8F37-023463D42A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56C9DBFD-4469-4858-AE4C-8FCB21DEB451}" type="slidenum">
              <a:rPr lang="en-GB" altLang="en-US">
                <a:solidFill>
                  <a:srgbClr val="000000"/>
                </a:solidFill>
              </a:rPr>
              <a:pPr eaLnBrk="1" hangingPunct="1">
                <a:spcBef>
                  <a:spcPct val="0"/>
                </a:spcBef>
              </a:pPr>
              <a:t>55</a:t>
            </a:fld>
            <a:endParaRPr lang="en-GB" altLang="en-US">
              <a:solidFill>
                <a:srgbClr val="000000"/>
              </a:solidFill>
            </a:endParaRPr>
          </a:p>
        </p:txBody>
      </p:sp>
      <p:sp>
        <p:nvSpPr>
          <p:cNvPr id="78851" name="Rectangle 2">
            <a:extLst>
              <a:ext uri="{FF2B5EF4-FFF2-40B4-BE49-F238E27FC236}">
                <a16:creationId xmlns:a16="http://schemas.microsoft.com/office/drawing/2014/main" id="{8E65E152-62F1-48E7-B130-01136456EFAC}"/>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CF12245E-68F9-48F1-8056-2798C2D91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3FB71BF-D69A-466E-A61F-E78C36800D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7330B042-FCC1-4620-B538-50AB82AD1F44}" type="slidenum">
              <a:rPr lang="en-GB" altLang="en-US">
                <a:solidFill>
                  <a:srgbClr val="000000"/>
                </a:solidFill>
              </a:rPr>
              <a:pPr eaLnBrk="1" hangingPunct="1">
                <a:spcBef>
                  <a:spcPct val="0"/>
                </a:spcBef>
              </a:pPr>
              <a:t>24</a:t>
            </a:fld>
            <a:endParaRPr lang="en-GB" altLang="en-US">
              <a:solidFill>
                <a:srgbClr val="000000"/>
              </a:solidFill>
            </a:endParaRPr>
          </a:p>
        </p:txBody>
      </p:sp>
      <p:sp>
        <p:nvSpPr>
          <p:cNvPr id="57347" name="Rectangle 2">
            <a:extLst>
              <a:ext uri="{FF2B5EF4-FFF2-40B4-BE49-F238E27FC236}">
                <a16:creationId xmlns:a16="http://schemas.microsoft.com/office/drawing/2014/main" id="{23554400-19C3-46C9-8263-048D5D32BD3A}"/>
              </a:ext>
            </a:extLst>
          </p:cNvPr>
          <p:cNvSpPr>
            <a:spLocks noGrp="1" noRot="1" noChangeAspect="1" noChangeArrowheads="1" noTextEdit="1"/>
          </p:cNvSpPr>
          <p:nvPr>
            <p:ph type="sldImg"/>
          </p:nvPr>
        </p:nvSpPr>
        <p:spPr>
          <a:xfrm>
            <a:off x="1176338" y="696913"/>
            <a:ext cx="4651375" cy="3487737"/>
          </a:xfrm>
          <a:ln/>
        </p:spPr>
      </p:sp>
      <p:sp>
        <p:nvSpPr>
          <p:cNvPr id="57348" name="Rectangle 3">
            <a:extLst>
              <a:ext uri="{FF2B5EF4-FFF2-40B4-BE49-F238E27FC236}">
                <a16:creationId xmlns:a16="http://schemas.microsoft.com/office/drawing/2014/main" id="{BD9B1B02-5366-4A62-AC79-58C58DEBF334}"/>
              </a:ext>
            </a:extLst>
          </p:cNvPr>
          <p:cNvSpPr>
            <a:spLocks noGrp="1" noChangeArrowheads="1"/>
          </p:cNvSpPr>
          <p:nvPr>
            <p:ph type="body" idx="1"/>
          </p:nvPr>
        </p:nvSpPr>
        <p:spPr>
          <a:xfrm>
            <a:off x="701675" y="4414838"/>
            <a:ext cx="56007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99EE3D5-0974-44FD-9DE2-D548BBB8A1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AEDA2B28-E68B-41E0-9AAF-3181BC776580}" type="slidenum">
              <a:rPr lang="en-GB" altLang="en-US">
                <a:solidFill>
                  <a:srgbClr val="000000"/>
                </a:solidFill>
              </a:rPr>
              <a:pPr eaLnBrk="1" hangingPunct="1">
                <a:spcBef>
                  <a:spcPct val="0"/>
                </a:spcBef>
              </a:pPr>
              <a:t>26</a:t>
            </a:fld>
            <a:endParaRPr lang="en-GB" altLang="en-US">
              <a:solidFill>
                <a:srgbClr val="000000"/>
              </a:solidFill>
            </a:endParaRPr>
          </a:p>
        </p:txBody>
      </p:sp>
      <p:sp>
        <p:nvSpPr>
          <p:cNvPr id="60419" name="Rectangle 2">
            <a:extLst>
              <a:ext uri="{FF2B5EF4-FFF2-40B4-BE49-F238E27FC236}">
                <a16:creationId xmlns:a16="http://schemas.microsoft.com/office/drawing/2014/main" id="{4A9EFAB2-A6E0-477B-BD62-E600D337C4F8}"/>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DF535B6-6B4A-41B2-B514-F13C89B877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5382257B-0C14-4E6E-B313-1BD97CEB33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89A228F7-54CD-4FCF-89B7-8F094A8020EF}" type="slidenum">
              <a:rPr lang="en-GB" altLang="en-US">
                <a:solidFill>
                  <a:srgbClr val="000000"/>
                </a:solidFill>
              </a:rPr>
              <a:pPr eaLnBrk="1" hangingPunct="1">
                <a:spcBef>
                  <a:spcPct val="0"/>
                </a:spcBef>
              </a:pPr>
              <a:t>27</a:t>
            </a:fld>
            <a:endParaRPr lang="en-GB" altLang="en-US">
              <a:solidFill>
                <a:srgbClr val="000000"/>
              </a:solidFill>
            </a:endParaRPr>
          </a:p>
        </p:txBody>
      </p:sp>
      <p:sp>
        <p:nvSpPr>
          <p:cNvPr id="61443" name="Rectangle 2">
            <a:extLst>
              <a:ext uri="{FF2B5EF4-FFF2-40B4-BE49-F238E27FC236}">
                <a16:creationId xmlns:a16="http://schemas.microsoft.com/office/drawing/2014/main" id="{BDFB3DBC-983A-4367-B325-1C3E666D90A4}"/>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5E3D862-684A-426B-A409-49F0ED34D2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5EE14D9-879C-4274-B749-24C726FB16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4FFDDE01-3F04-4938-9577-85A5E2119A0A}" type="slidenum">
              <a:rPr lang="en-GB" altLang="en-US">
                <a:solidFill>
                  <a:srgbClr val="000000"/>
                </a:solidFill>
              </a:rPr>
              <a:pPr eaLnBrk="1" hangingPunct="1">
                <a:spcBef>
                  <a:spcPct val="0"/>
                </a:spcBef>
              </a:pPr>
              <a:t>28</a:t>
            </a:fld>
            <a:endParaRPr lang="en-GB" altLang="en-US">
              <a:solidFill>
                <a:srgbClr val="000000"/>
              </a:solidFill>
            </a:endParaRPr>
          </a:p>
        </p:txBody>
      </p:sp>
      <p:sp>
        <p:nvSpPr>
          <p:cNvPr id="62467" name="Rectangle 2">
            <a:extLst>
              <a:ext uri="{FF2B5EF4-FFF2-40B4-BE49-F238E27FC236}">
                <a16:creationId xmlns:a16="http://schemas.microsoft.com/office/drawing/2014/main" id="{DD93DBBF-BADA-4D61-B531-6EB29E874F3E}"/>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2047C9F-1E02-4574-9FD1-4BDCD37113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49B38E6-3B61-4011-9809-B7914FBF0B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04C8949A-693E-4C8E-9CBA-5879AA8C1850}" type="slidenum">
              <a:rPr lang="en-GB" altLang="en-US">
                <a:solidFill>
                  <a:srgbClr val="000000"/>
                </a:solidFill>
              </a:rPr>
              <a:pPr eaLnBrk="1" hangingPunct="1">
                <a:spcBef>
                  <a:spcPct val="0"/>
                </a:spcBef>
              </a:pPr>
              <a:t>29</a:t>
            </a:fld>
            <a:endParaRPr lang="en-GB" altLang="en-US">
              <a:solidFill>
                <a:srgbClr val="000000"/>
              </a:solidFill>
            </a:endParaRPr>
          </a:p>
        </p:txBody>
      </p:sp>
      <p:sp>
        <p:nvSpPr>
          <p:cNvPr id="63491" name="Rectangle 2">
            <a:extLst>
              <a:ext uri="{FF2B5EF4-FFF2-40B4-BE49-F238E27FC236}">
                <a16:creationId xmlns:a16="http://schemas.microsoft.com/office/drawing/2014/main" id="{9A6135F7-F6B8-4BF0-A4C9-B7CDE60EFBFB}"/>
              </a:ext>
            </a:extLst>
          </p:cNvPr>
          <p:cNvSpPr>
            <a:spLocks noGrp="1" noRot="1" noChangeAspect="1" noChangeArrowheads="1" noTextEdit="1"/>
          </p:cNvSpPr>
          <p:nvPr>
            <p:ph type="sldImg"/>
          </p:nvPr>
        </p:nvSpPr>
        <p:spPr>
          <a:xfrm>
            <a:off x="1176338" y="696913"/>
            <a:ext cx="4651375" cy="3487737"/>
          </a:xfrm>
          <a:ln/>
        </p:spPr>
      </p:sp>
      <p:sp>
        <p:nvSpPr>
          <p:cNvPr id="63492" name="Rectangle 3">
            <a:extLst>
              <a:ext uri="{FF2B5EF4-FFF2-40B4-BE49-F238E27FC236}">
                <a16:creationId xmlns:a16="http://schemas.microsoft.com/office/drawing/2014/main" id="{E9FD4A1B-A2F4-4AFF-ACF5-7183BF9E97B0}"/>
              </a:ext>
            </a:extLst>
          </p:cNvPr>
          <p:cNvSpPr>
            <a:spLocks noGrp="1" noChangeArrowheads="1"/>
          </p:cNvSpPr>
          <p:nvPr>
            <p:ph type="body" idx="1"/>
          </p:nvPr>
        </p:nvSpPr>
        <p:spPr>
          <a:xfrm>
            <a:off x="701675" y="4414838"/>
            <a:ext cx="56007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AAC114C2-AC92-40FE-BBA3-61AB03564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2EA20F02-F074-499E-ABAD-70B225130986}" type="slidenum">
              <a:rPr lang="en-GB" altLang="en-US">
                <a:solidFill>
                  <a:srgbClr val="000000"/>
                </a:solidFill>
              </a:rPr>
              <a:pPr eaLnBrk="1" hangingPunct="1">
                <a:spcBef>
                  <a:spcPct val="0"/>
                </a:spcBef>
              </a:pPr>
              <a:t>30</a:t>
            </a:fld>
            <a:endParaRPr lang="en-GB" altLang="en-US">
              <a:solidFill>
                <a:srgbClr val="000000"/>
              </a:solidFill>
            </a:endParaRPr>
          </a:p>
        </p:txBody>
      </p:sp>
      <p:sp>
        <p:nvSpPr>
          <p:cNvPr id="64515" name="Rectangle 2">
            <a:extLst>
              <a:ext uri="{FF2B5EF4-FFF2-40B4-BE49-F238E27FC236}">
                <a16:creationId xmlns:a16="http://schemas.microsoft.com/office/drawing/2014/main" id="{BD9AAC6B-AC57-462A-87A4-2CBAF36D31AC}"/>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FE162E80-5FB2-4B65-A12B-1AE8166C8C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207FCE9-1FC0-4E9E-80D3-9441C5647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DF66CCFB-BCFD-4E01-A89D-08F6F17CFCEA}" type="slidenum">
              <a:rPr lang="en-GB" altLang="en-US">
                <a:solidFill>
                  <a:srgbClr val="000000"/>
                </a:solidFill>
              </a:rPr>
              <a:pPr eaLnBrk="1" hangingPunct="1">
                <a:spcBef>
                  <a:spcPct val="0"/>
                </a:spcBef>
              </a:pPr>
              <a:t>31</a:t>
            </a:fld>
            <a:endParaRPr lang="en-GB" altLang="en-US">
              <a:solidFill>
                <a:srgbClr val="000000"/>
              </a:solidFill>
            </a:endParaRPr>
          </a:p>
        </p:txBody>
      </p:sp>
      <p:sp>
        <p:nvSpPr>
          <p:cNvPr id="66563" name="Rectangle 2">
            <a:extLst>
              <a:ext uri="{FF2B5EF4-FFF2-40B4-BE49-F238E27FC236}">
                <a16:creationId xmlns:a16="http://schemas.microsoft.com/office/drawing/2014/main" id="{D379D5BA-EA5C-49BF-9F71-C165DAFD6E1D}"/>
              </a:ext>
            </a:extLst>
          </p:cNvPr>
          <p:cNvSpPr>
            <a:spLocks noGrp="1" noRot="1" noChangeAspect="1" noChangeArrowheads="1" noTextEdit="1"/>
          </p:cNvSpPr>
          <p:nvPr>
            <p:ph type="sldImg"/>
          </p:nvPr>
        </p:nvSpPr>
        <p:spPr>
          <a:xfrm>
            <a:off x="1177925" y="696913"/>
            <a:ext cx="4648200" cy="3486150"/>
          </a:xfrm>
          <a:ln/>
        </p:spPr>
      </p:sp>
      <p:sp>
        <p:nvSpPr>
          <p:cNvPr id="66564" name="Rectangle 3">
            <a:extLst>
              <a:ext uri="{FF2B5EF4-FFF2-40B4-BE49-F238E27FC236}">
                <a16:creationId xmlns:a16="http://schemas.microsoft.com/office/drawing/2014/main" id="{48182C73-680B-4AA2-8A94-5120D87558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87FE248F-9A55-4380-8825-2CFEADF954A5}"/>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BBA30B08-D6AB-474F-81C2-3C94E7D11B63}"/>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AA4F6CF6-1CAD-4AA4-A0EB-D6EB6A9FB1F5}"/>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F040B4A0-7D44-4CD3-A73B-70E3143509B4}"/>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376405E-23D5-4F14-A0BD-D34ADD4CA3B9}"/>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C579B157-4675-4527-AC5B-83BDACE01641}"/>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87F6A72D-8EA4-470D-B446-B74F72B396E4}"/>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25723553-2795-4F2B-8002-04820330E529}"/>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a:extLst>
              <a:ext uri="{FF2B5EF4-FFF2-40B4-BE49-F238E27FC236}">
                <a16:creationId xmlns:a16="http://schemas.microsoft.com/office/drawing/2014/main" id="{6308C142-FE94-4200-AD9F-848CD21C3A9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E0A81D72-8239-4081-A201-3B3F0D0073A1}"/>
              </a:ext>
            </a:extLst>
          </p:cNvPr>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altLang="en-US"/>
          </a:p>
        </p:txBody>
      </p:sp>
      <p:sp>
        <p:nvSpPr>
          <p:cNvPr id="14" name="Footer Placeholder 4">
            <a:extLst>
              <a:ext uri="{FF2B5EF4-FFF2-40B4-BE49-F238E27FC236}">
                <a16:creationId xmlns:a16="http://schemas.microsoft.com/office/drawing/2014/main" id="{B7F12FD0-8223-4DCE-A1F8-C9C945BBEE4E}"/>
              </a:ext>
            </a:extLst>
          </p:cNvPr>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ltLang="en-US"/>
          </a:p>
        </p:txBody>
      </p:sp>
      <p:sp>
        <p:nvSpPr>
          <p:cNvPr id="15" name="Slide Number Placeholder 5">
            <a:extLst>
              <a:ext uri="{FF2B5EF4-FFF2-40B4-BE49-F238E27FC236}">
                <a16:creationId xmlns:a16="http://schemas.microsoft.com/office/drawing/2014/main" id="{3E247958-DADD-41BD-B9FC-8A19DF99368C}"/>
              </a:ext>
            </a:extLst>
          </p:cNvPr>
          <p:cNvSpPr>
            <a:spLocks noGrp="1"/>
          </p:cNvSpPr>
          <p:nvPr>
            <p:ph type="sldNum" sz="quarter" idx="12"/>
          </p:nvPr>
        </p:nvSpPr>
        <p:spPr/>
        <p:txBody>
          <a:bodyPr/>
          <a:lstStyle>
            <a:lvl1pPr algn="ctr">
              <a:defRPr sz="2800"/>
            </a:lvl1pPr>
          </a:lstStyle>
          <a:p>
            <a:pPr>
              <a:defRPr/>
            </a:pPr>
            <a:fld id="{18F3CA92-3561-4AE4-BB8A-A02DF8E5F83F}" type="slidenum">
              <a:rPr lang="en-US" altLang="en-US"/>
              <a:pPr>
                <a:defRPr/>
              </a:pPr>
              <a:t>‹#›</a:t>
            </a:fld>
            <a:endParaRPr lang="en-US" altLang="en-US"/>
          </a:p>
        </p:txBody>
      </p:sp>
    </p:spTree>
    <p:extLst>
      <p:ext uri="{BB962C8B-B14F-4D97-AF65-F5344CB8AC3E}">
        <p14:creationId xmlns:p14="http://schemas.microsoft.com/office/powerpoint/2010/main" val="190821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5AEF9F27-8203-4181-A2BD-EB9AC13F539C}"/>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ECB0F5D1-D9D4-4BE4-922A-8D73A902D3C3}"/>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16E79679-B418-4E44-94F8-8770D6925128}"/>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7D0CA434-E29D-40F7-9FA0-9D2FA6199E1D}"/>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963F1AD-FDCB-49EC-8F15-1E675449DD99}"/>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008A1D5-9C3E-4D6D-A652-749007113538}"/>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3B4B7440-A3D0-4D25-B0CA-8EBC64A7F949}"/>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E63ED118-6C24-48C8-8A7E-2705A23B657C}"/>
                </a:ext>
              </a:extLst>
            </p:cNvPr>
            <p:cNvSpPr>
              <a:spLocks/>
            </p:cNvSpPr>
            <p:nvPr/>
          </p:nvSpPr>
          <p:spPr bwMode="gray">
            <a:xfrm rot="10204164">
              <a:off x="426788" y="456424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2">
              <a:extLst>
                <a:ext uri="{FF2B5EF4-FFF2-40B4-BE49-F238E27FC236}">
                  <a16:creationId xmlns:a16="http://schemas.microsoft.com/office/drawing/2014/main" id="{5EF5572E-9F0F-4C86-8494-407458E11754}"/>
                </a:ext>
              </a:extLst>
            </p:cNvPr>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a:extLst>
                <a:ext uri="{FF2B5EF4-FFF2-40B4-BE49-F238E27FC236}">
                  <a16:creationId xmlns:a16="http://schemas.microsoft.com/office/drawing/2014/main" id="{7E8BE49D-83FC-47C2-B930-443B3EC0FA79}"/>
                </a:ext>
              </a:extLst>
            </p:cNvPr>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2D25BD1E-DB81-463B-A4C1-EA8BA58E40CD}"/>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52EA6FF3-2C89-4AFC-8428-1709862F13D4}"/>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94CEE0B8-BC5A-40AA-9809-31E87B35E0C3}"/>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10E3FAD4-CB9E-40EF-813E-56721A7B3ED0}"/>
              </a:ext>
            </a:extLst>
          </p:cNvPr>
          <p:cNvSpPr>
            <a:spLocks noGrp="1"/>
          </p:cNvSpPr>
          <p:nvPr>
            <p:ph type="ftr" sz="quarter" idx="11"/>
          </p:nvPr>
        </p:nvSpPr>
        <p:spPr/>
        <p:txBody>
          <a:bodyPr/>
          <a:lstStyle>
            <a:lvl1pPr>
              <a:defRPr/>
            </a:lvl1pPr>
          </a:lstStyle>
          <a:p>
            <a:pPr>
              <a:defRPr/>
            </a:pPr>
            <a:endParaRPr lang="en-US" altLang="en-US"/>
          </a:p>
        </p:txBody>
      </p:sp>
      <p:sp>
        <p:nvSpPr>
          <p:cNvPr id="19" name="Slide Number Placeholder 6">
            <a:extLst>
              <a:ext uri="{FF2B5EF4-FFF2-40B4-BE49-F238E27FC236}">
                <a16:creationId xmlns:a16="http://schemas.microsoft.com/office/drawing/2014/main" id="{758CDADA-EB29-4C25-94BF-4F1EE7F6C74C}"/>
              </a:ext>
            </a:extLst>
          </p:cNvPr>
          <p:cNvSpPr>
            <a:spLocks noGrp="1"/>
          </p:cNvSpPr>
          <p:nvPr>
            <p:ph type="sldNum" sz="quarter" idx="12"/>
          </p:nvPr>
        </p:nvSpPr>
        <p:spPr/>
        <p:txBody>
          <a:bodyPr/>
          <a:lstStyle>
            <a:lvl1pPr algn="ctr">
              <a:defRPr sz="2800"/>
            </a:lvl1pPr>
          </a:lstStyle>
          <a:p>
            <a:pPr>
              <a:defRPr/>
            </a:pPr>
            <a:fld id="{A66AEF16-5A16-4694-8656-DD5F76FC1A39}" type="slidenum">
              <a:rPr lang="en-US" altLang="en-US"/>
              <a:pPr>
                <a:defRPr/>
              </a:pPr>
              <a:t>‹#›</a:t>
            </a:fld>
            <a:endParaRPr lang="en-US" altLang="en-US"/>
          </a:p>
        </p:txBody>
      </p:sp>
    </p:spTree>
    <p:extLst>
      <p:ext uri="{BB962C8B-B14F-4D97-AF65-F5344CB8AC3E}">
        <p14:creationId xmlns:p14="http://schemas.microsoft.com/office/powerpoint/2010/main" val="373685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973071F4-4483-4AEC-819B-F6195FBE87B3}"/>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0AED907B-77EF-4243-89EB-E4EB55DED5A1}"/>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7CC06394-2937-4544-A6F7-2EFFCFD61A24}"/>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DE7FC1B6-9019-445A-9BE3-5B8612937FB1}"/>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186A440-D6E7-49A5-881D-72D10A1D311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0D15DB1A-3515-427D-9109-6D43089306D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3D146D14-79C6-4530-9A96-F5BD728E3321}"/>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394BDFE8-AFEB-4610-B592-42A61578668C}"/>
                </a:ext>
              </a:extLst>
            </p:cNvPr>
            <p:cNvSpPr>
              <a:spLocks/>
            </p:cNvSpPr>
            <p:nvPr/>
          </p:nvSpPr>
          <p:spPr bwMode="gray">
            <a:xfrm rot="-589932">
              <a:off x="6359946" y="2780895"/>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a:extLst>
                <a:ext uri="{FF2B5EF4-FFF2-40B4-BE49-F238E27FC236}">
                  <a16:creationId xmlns:a16="http://schemas.microsoft.com/office/drawing/2014/main" id="{3F178E07-0770-45BF-8253-F59F34A4F66D}"/>
                </a:ext>
              </a:extLst>
            </p:cNvPr>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a:extLst>
                <a:ext uri="{FF2B5EF4-FFF2-40B4-BE49-F238E27FC236}">
                  <a16:creationId xmlns:a16="http://schemas.microsoft.com/office/drawing/2014/main" id="{42A78616-2FC2-40DB-A7DE-9BCA9D72E604}"/>
                </a:ext>
              </a:extLst>
            </p:cNvPr>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21C17BB1-406F-424C-B622-43A4EE371E3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487A38E3-2126-43E8-A218-EE3266A4FEB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3">
            <a:extLst>
              <a:ext uri="{FF2B5EF4-FFF2-40B4-BE49-F238E27FC236}">
                <a16:creationId xmlns:a16="http://schemas.microsoft.com/office/drawing/2014/main" id="{783A0187-F1E0-4183-820D-031D9783AF7D}"/>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4">
            <a:extLst>
              <a:ext uri="{FF2B5EF4-FFF2-40B4-BE49-F238E27FC236}">
                <a16:creationId xmlns:a16="http://schemas.microsoft.com/office/drawing/2014/main" id="{2C602501-4DCD-4336-A431-C694B78E9AED}"/>
              </a:ext>
            </a:extLst>
          </p:cNvPr>
          <p:cNvSpPr>
            <a:spLocks noGrp="1"/>
          </p:cNvSpPr>
          <p:nvPr>
            <p:ph type="ftr" sz="quarter" idx="11"/>
          </p:nvPr>
        </p:nvSpPr>
        <p:spPr/>
        <p:txBody>
          <a:bodyPr/>
          <a:lstStyle>
            <a:lvl1pPr>
              <a:defRPr/>
            </a:lvl1pPr>
          </a:lstStyle>
          <a:p>
            <a:pPr>
              <a:defRPr/>
            </a:pPr>
            <a:endParaRPr lang="en-US" altLang="en-US"/>
          </a:p>
        </p:txBody>
      </p:sp>
      <p:sp>
        <p:nvSpPr>
          <p:cNvPr id="19" name="Slide Number Placeholder 5">
            <a:extLst>
              <a:ext uri="{FF2B5EF4-FFF2-40B4-BE49-F238E27FC236}">
                <a16:creationId xmlns:a16="http://schemas.microsoft.com/office/drawing/2014/main" id="{AE5879F3-2F95-4901-9A4A-939413B35968}"/>
              </a:ext>
            </a:extLst>
          </p:cNvPr>
          <p:cNvSpPr>
            <a:spLocks noGrp="1"/>
          </p:cNvSpPr>
          <p:nvPr>
            <p:ph type="sldNum" sz="quarter" idx="12"/>
          </p:nvPr>
        </p:nvSpPr>
        <p:spPr/>
        <p:txBody>
          <a:bodyPr/>
          <a:lstStyle>
            <a:lvl1pPr algn="ctr">
              <a:defRPr sz="2800"/>
            </a:lvl1pPr>
          </a:lstStyle>
          <a:p>
            <a:pPr>
              <a:defRPr/>
            </a:pPr>
            <a:fld id="{8B06CA88-8341-463D-8895-8DD805BAA777}" type="slidenum">
              <a:rPr lang="en-US" altLang="en-US"/>
              <a:pPr>
                <a:defRPr/>
              </a:pPr>
              <a:t>‹#›</a:t>
            </a:fld>
            <a:endParaRPr lang="en-US" altLang="en-US"/>
          </a:p>
        </p:txBody>
      </p:sp>
    </p:spTree>
    <p:extLst>
      <p:ext uri="{BB962C8B-B14F-4D97-AF65-F5344CB8AC3E}">
        <p14:creationId xmlns:p14="http://schemas.microsoft.com/office/powerpoint/2010/main" val="117775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0B43B9CA-1917-4ABD-91A3-7783072D5724}"/>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43757882-1412-4273-AD12-83D98D53F397}"/>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3293D6E3-F96A-4C25-A9BE-0341BACAB6C1}"/>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12309F6-FA04-4DA2-8766-9B66B9A2D3B2}"/>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00AE00C8-4204-425B-BAC8-6F7D613FC80E}"/>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5A89C90D-0E51-4554-944A-543A9FC324F9}"/>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1599D3E6-E94A-41E3-B0ED-5CD7C727FD39}"/>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9682C135-9898-4659-96BE-8846F0DD0616}"/>
                </a:ext>
              </a:extLst>
            </p:cNvPr>
            <p:cNvSpPr>
              <a:spLocks/>
            </p:cNvSpPr>
            <p:nvPr/>
          </p:nvSpPr>
          <p:spPr bwMode="gray">
            <a:xfrm rot="-589932">
              <a:off x="6359946" y="430920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5FCDFC4F-5050-4756-A464-EB8489C35DDE}"/>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2F916031-7424-4AC4-85B5-BAC998DF1EBE}"/>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TextBox 36">
            <a:extLst>
              <a:ext uri="{FF2B5EF4-FFF2-40B4-BE49-F238E27FC236}">
                <a16:creationId xmlns:a16="http://schemas.microsoft.com/office/drawing/2014/main" id="{60E0860F-3A09-4A6B-9657-7522730999EC}"/>
              </a:ext>
            </a:extLst>
          </p:cNvPr>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solidFill>
                  <a:srgbClr val="EF53A5"/>
                </a:solidFill>
                <a:latin typeface="Arial" panose="020B0604020202020204" pitchFamily="34" charset="0"/>
                <a:cs typeface="Arial" panose="020B0604020202020204" pitchFamily="34" charset="0"/>
              </a:rPr>
              <a:t>“</a:t>
            </a:r>
          </a:p>
        </p:txBody>
      </p:sp>
      <p:sp>
        <p:nvSpPr>
          <p:cNvPr id="18" name="TextBox 37">
            <a:extLst>
              <a:ext uri="{FF2B5EF4-FFF2-40B4-BE49-F238E27FC236}">
                <a16:creationId xmlns:a16="http://schemas.microsoft.com/office/drawing/2014/main" id="{F8C19B41-E2C0-4649-86F9-A6951B0BD194}"/>
              </a:ext>
            </a:extLst>
          </p:cNvPr>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solidFill>
                  <a:srgbClr val="EF53A5"/>
                </a:solidFill>
                <a:latin typeface="Arial" panose="020B0604020202020204" pitchFamily="34" charset="0"/>
                <a:cs typeface="Arial" panose="020B0604020202020204" pitchFamily="34" charset="0"/>
              </a:rPr>
              <a:t>”</a:t>
            </a:r>
          </a:p>
        </p:txBody>
      </p:sp>
      <p:sp>
        <p:nvSpPr>
          <p:cNvPr id="19" name="Rectangle 18">
            <a:extLst>
              <a:ext uri="{FF2B5EF4-FFF2-40B4-BE49-F238E27FC236}">
                <a16:creationId xmlns:a16="http://schemas.microsoft.com/office/drawing/2014/main" id="{2906AFA4-CA5E-4BF9-BB0A-D7C14BB9E1FB}"/>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Date Placeholder 3">
            <a:extLst>
              <a:ext uri="{FF2B5EF4-FFF2-40B4-BE49-F238E27FC236}">
                <a16:creationId xmlns:a16="http://schemas.microsoft.com/office/drawing/2014/main" id="{F7BEE366-178B-4FD3-B18D-81F2BF66A4B5}"/>
              </a:ext>
            </a:extLst>
          </p:cNvPr>
          <p:cNvSpPr>
            <a:spLocks noGrp="1"/>
          </p:cNvSpPr>
          <p:nvPr>
            <p:ph type="dt" sz="half" idx="14"/>
          </p:nvPr>
        </p:nvSpPr>
        <p:spPr/>
        <p:txBody>
          <a:bodyPr/>
          <a:lstStyle>
            <a:lvl1pPr>
              <a:defRPr/>
            </a:lvl1pPr>
          </a:lstStyle>
          <a:p>
            <a:pPr>
              <a:defRPr/>
            </a:pPr>
            <a:endParaRPr lang="en-US" altLang="en-US"/>
          </a:p>
        </p:txBody>
      </p:sp>
      <p:sp>
        <p:nvSpPr>
          <p:cNvPr id="21" name="Footer Placeholder 4">
            <a:extLst>
              <a:ext uri="{FF2B5EF4-FFF2-40B4-BE49-F238E27FC236}">
                <a16:creationId xmlns:a16="http://schemas.microsoft.com/office/drawing/2014/main" id="{C2516390-C8E8-4C8E-9871-031D1E334E34}"/>
              </a:ext>
            </a:extLst>
          </p:cNvPr>
          <p:cNvSpPr>
            <a:spLocks noGrp="1"/>
          </p:cNvSpPr>
          <p:nvPr>
            <p:ph type="ftr" sz="quarter" idx="15"/>
          </p:nvPr>
        </p:nvSpPr>
        <p:spPr/>
        <p:txBody>
          <a:bodyPr/>
          <a:lstStyle>
            <a:lvl1pPr>
              <a:defRPr/>
            </a:lvl1pPr>
          </a:lstStyle>
          <a:p>
            <a:pPr>
              <a:defRPr/>
            </a:pPr>
            <a:endParaRPr lang="en-US" altLang="en-US"/>
          </a:p>
        </p:txBody>
      </p:sp>
      <p:sp>
        <p:nvSpPr>
          <p:cNvPr id="22" name="Slide Number Placeholder 5">
            <a:extLst>
              <a:ext uri="{FF2B5EF4-FFF2-40B4-BE49-F238E27FC236}">
                <a16:creationId xmlns:a16="http://schemas.microsoft.com/office/drawing/2014/main" id="{87E0245D-BC96-422F-81E9-187FE2D1A193}"/>
              </a:ext>
            </a:extLst>
          </p:cNvPr>
          <p:cNvSpPr>
            <a:spLocks noGrp="1"/>
          </p:cNvSpPr>
          <p:nvPr>
            <p:ph type="sldNum" sz="quarter" idx="16"/>
          </p:nvPr>
        </p:nvSpPr>
        <p:spPr/>
        <p:txBody>
          <a:bodyPr/>
          <a:lstStyle>
            <a:lvl1pPr algn="ctr">
              <a:defRPr sz="2800"/>
            </a:lvl1pPr>
          </a:lstStyle>
          <a:p>
            <a:pPr>
              <a:defRPr/>
            </a:pPr>
            <a:fld id="{931E641E-AC37-449E-8416-9A81AE19D6B0}" type="slidenum">
              <a:rPr lang="en-US" altLang="en-US"/>
              <a:pPr>
                <a:defRPr/>
              </a:pPr>
              <a:t>‹#›</a:t>
            </a:fld>
            <a:endParaRPr lang="en-US" altLang="en-US"/>
          </a:p>
        </p:txBody>
      </p:sp>
    </p:spTree>
    <p:extLst>
      <p:ext uri="{BB962C8B-B14F-4D97-AF65-F5344CB8AC3E}">
        <p14:creationId xmlns:p14="http://schemas.microsoft.com/office/powerpoint/2010/main" val="910471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A4E2726D-8AD3-4690-8AE2-EA3DDB5FCF5A}"/>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2412EC6E-E7BD-46A5-BF48-EBDFA5DB288F}"/>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CBD997C8-4680-409F-94E5-9211172A583D}"/>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774B5657-0CF3-4142-93D2-17F2803FB9C6}"/>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5C17094-DCA8-4F78-817D-73F0506F6736}"/>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A22EB72-B8EC-43C2-850C-8D6E02C3ED5B}"/>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031BD28D-B409-44A0-89D9-9B8971AB9650}"/>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56F66188-8D72-445D-8CAE-ADA48769D179}"/>
                </a:ext>
              </a:extLst>
            </p:cNvPr>
            <p:cNvSpPr>
              <a:spLocks/>
            </p:cNvSpPr>
            <p:nvPr/>
          </p:nvSpPr>
          <p:spPr bwMode="gray">
            <a:xfrm rot="-589932">
              <a:off x="6359946" y="431124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a:extLst>
                <a:ext uri="{FF2B5EF4-FFF2-40B4-BE49-F238E27FC236}">
                  <a16:creationId xmlns:a16="http://schemas.microsoft.com/office/drawing/2014/main" id="{E2FF5187-C0B7-492C-8972-068CBBD853A1}"/>
                </a:ext>
              </a:extLst>
            </p:cNvPr>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4EC9E8E6-0433-4DA0-BEED-A78154477615}"/>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a:extLst>
              <a:ext uri="{FF2B5EF4-FFF2-40B4-BE49-F238E27FC236}">
                <a16:creationId xmlns:a16="http://schemas.microsoft.com/office/drawing/2014/main" id="{FA7AEC1A-3A36-4D0B-8337-1D183DAEA686}"/>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Date Placeholder 3">
            <a:extLst>
              <a:ext uri="{FF2B5EF4-FFF2-40B4-BE49-F238E27FC236}">
                <a16:creationId xmlns:a16="http://schemas.microsoft.com/office/drawing/2014/main" id="{D290C906-63F0-44CD-AFE6-92F528AD17F9}"/>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4">
            <a:extLst>
              <a:ext uri="{FF2B5EF4-FFF2-40B4-BE49-F238E27FC236}">
                <a16:creationId xmlns:a16="http://schemas.microsoft.com/office/drawing/2014/main" id="{FCBF8126-EC90-4F62-A7AE-19A278D3E4C7}"/>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109B6B43-9903-4607-85E5-D4006FC9DEBC}"/>
              </a:ext>
            </a:extLst>
          </p:cNvPr>
          <p:cNvSpPr>
            <a:spLocks noGrp="1"/>
          </p:cNvSpPr>
          <p:nvPr>
            <p:ph type="sldNum" sz="quarter" idx="12"/>
          </p:nvPr>
        </p:nvSpPr>
        <p:spPr/>
        <p:txBody>
          <a:bodyPr/>
          <a:lstStyle>
            <a:lvl1pPr algn="ctr">
              <a:defRPr sz="2800"/>
            </a:lvl1pPr>
          </a:lstStyle>
          <a:p>
            <a:pPr>
              <a:defRPr/>
            </a:pPr>
            <a:fld id="{766A184E-EBA2-4DDF-928A-DF101D3919B4}" type="slidenum">
              <a:rPr lang="en-US" altLang="en-US"/>
              <a:pPr>
                <a:defRPr/>
              </a:pPr>
              <a:t>‹#›</a:t>
            </a:fld>
            <a:endParaRPr lang="en-US" altLang="en-US"/>
          </a:p>
        </p:txBody>
      </p:sp>
    </p:spTree>
    <p:extLst>
      <p:ext uri="{BB962C8B-B14F-4D97-AF65-F5344CB8AC3E}">
        <p14:creationId xmlns:p14="http://schemas.microsoft.com/office/powerpoint/2010/main" val="3563094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38138E6-9476-4D3C-9C54-0C85AF33B829}"/>
              </a:ext>
            </a:extLst>
          </p:cNvPr>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37C6A0B-F70A-488C-B8C3-3404976EDE92}"/>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6">
            <a:extLst>
              <a:ext uri="{FF2B5EF4-FFF2-40B4-BE49-F238E27FC236}">
                <a16:creationId xmlns:a16="http://schemas.microsoft.com/office/drawing/2014/main" id="{658F2205-8898-4390-B9D7-7DEA80169367}"/>
              </a:ext>
            </a:extLst>
          </p:cNvPr>
          <p:cNvSpPr>
            <a:spLocks noGrp="1"/>
          </p:cNvSpPr>
          <p:nvPr>
            <p:ph type="dt" sz="half" idx="18"/>
          </p:nvPr>
        </p:nvSpPr>
        <p:spPr/>
        <p:txBody>
          <a:bodyPr/>
          <a:lstStyle>
            <a:lvl1pPr>
              <a:defRPr/>
            </a:lvl1pPr>
          </a:lstStyle>
          <a:p>
            <a:pPr>
              <a:defRPr/>
            </a:pPr>
            <a:endParaRPr lang="en-US" altLang="en-US"/>
          </a:p>
        </p:txBody>
      </p:sp>
      <p:sp>
        <p:nvSpPr>
          <p:cNvPr id="12" name="Footer Placeholder 7">
            <a:extLst>
              <a:ext uri="{FF2B5EF4-FFF2-40B4-BE49-F238E27FC236}">
                <a16:creationId xmlns:a16="http://schemas.microsoft.com/office/drawing/2014/main" id="{E0C3C062-B445-45F9-ACA1-5C75204ECF10}"/>
              </a:ext>
            </a:extLst>
          </p:cNvPr>
          <p:cNvSpPr>
            <a:spLocks noGrp="1"/>
          </p:cNvSpPr>
          <p:nvPr>
            <p:ph type="ftr" sz="quarter" idx="19"/>
          </p:nvPr>
        </p:nvSpPr>
        <p:spPr/>
        <p:txBody>
          <a:bodyPr/>
          <a:lstStyle>
            <a:lvl1pPr>
              <a:defRPr/>
            </a:lvl1pPr>
          </a:lstStyle>
          <a:p>
            <a:pPr>
              <a:defRPr/>
            </a:pPr>
            <a:endParaRPr lang="en-US" altLang="en-US"/>
          </a:p>
        </p:txBody>
      </p:sp>
      <p:sp>
        <p:nvSpPr>
          <p:cNvPr id="13" name="Slide Number Placeholder 8">
            <a:extLst>
              <a:ext uri="{FF2B5EF4-FFF2-40B4-BE49-F238E27FC236}">
                <a16:creationId xmlns:a16="http://schemas.microsoft.com/office/drawing/2014/main" id="{C2B84FDA-EBD2-4629-9FEC-EA4570A8522B}"/>
              </a:ext>
            </a:extLst>
          </p:cNvPr>
          <p:cNvSpPr>
            <a:spLocks noGrp="1"/>
          </p:cNvSpPr>
          <p:nvPr>
            <p:ph type="sldNum" sz="quarter" idx="20"/>
          </p:nvPr>
        </p:nvSpPr>
        <p:spPr/>
        <p:txBody>
          <a:bodyPr/>
          <a:lstStyle>
            <a:lvl1pPr algn="ctr">
              <a:defRPr sz="2800"/>
            </a:lvl1pPr>
          </a:lstStyle>
          <a:p>
            <a:pPr>
              <a:defRPr/>
            </a:pPr>
            <a:fld id="{595E21E7-FC77-4792-B6E9-6D948069E4A8}" type="slidenum">
              <a:rPr lang="en-US" altLang="en-US"/>
              <a:pPr>
                <a:defRPr/>
              </a:pPr>
              <a:t>‹#›</a:t>
            </a:fld>
            <a:endParaRPr lang="en-US" altLang="en-US"/>
          </a:p>
        </p:txBody>
      </p:sp>
    </p:spTree>
    <p:extLst>
      <p:ext uri="{BB962C8B-B14F-4D97-AF65-F5344CB8AC3E}">
        <p14:creationId xmlns:p14="http://schemas.microsoft.com/office/powerpoint/2010/main" val="175288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17471B1-1F00-4E00-8364-8F41C795D7B9}"/>
              </a:ext>
            </a:extLst>
          </p:cNvPr>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9EDCD28-491A-4EB5-92AF-773F54554C08}"/>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6">
            <a:extLst>
              <a:ext uri="{FF2B5EF4-FFF2-40B4-BE49-F238E27FC236}">
                <a16:creationId xmlns:a16="http://schemas.microsoft.com/office/drawing/2014/main" id="{39110F3F-01B6-4DE1-BAC2-C093B327B5F8}"/>
              </a:ext>
            </a:extLst>
          </p:cNvPr>
          <p:cNvSpPr>
            <a:spLocks noGrp="1"/>
          </p:cNvSpPr>
          <p:nvPr>
            <p:ph type="dt" sz="half" idx="23"/>
          </p:nvPr>
        </p:nvSpPr>
        <p:spPr/>
        <p:txBody>
          <a:bodyPr/>
          <a:lstStyle>
            <a:lvl1pPr>
              <a:defRPr/>
            </a:lvl1pPr>
          </a:lstStyle>
          <a:p>
            <a:pPr>
              <a:defRPr/>
            </a:pPr>
            <a:endParaRPr lang="en-US" altLang="en-US"/>
          </a:p>
        </p:txBody>
      </p:sp>
      <p:sp>
        <p:nvSpPr>
          <p:cNvPr id="16" name="Footer Placeholder 7">
            <a:extLst>
              <a:ext uri="{FF2B5EF4-FFF2-40B4-BE49-F238E27FC236}">
                <a16:creationId xmlns:a16="http://schemas.microsoft.com/office/drawing/2014/main" id="{32B9ACC0-E3BA-4758-A49E-3F99BCFF1A77}"/>
              </a:ext>
            </a:extLst>
          </p:cNvPr>
          <p:cNvSpPr>
            <a:spLocks noGrp="1"/>
          </p:cNvSpPr>
          <p:nvPr>
            <p:ph type="ftr" sz="quarter" idx="24"/>
          </p:nvPr>
        </p:nvSpPr>
        <p:spPr/>
        <p:txBody>
          <a:bodyPr/>
          <a:lstStyle>
            <a:lvl1pPr>
              <a:defRPr/>
            </a:lvl1pPr>
          </a:lstStyle>
          <a:p>
            <a:pPr>
              <a:defRPr/>
            </a:pPr>
            <a:endParaRPr lang="en-US" altLang="en-US"/>
          </a:p>
        </p:txBody>
      </p:sp>
      <p:sp>
        <p:nvSpPr>
          <p:cNvPr id="17" name="Slide Number Placeholder 8">
            <a:extLst>
              <a:ext uri="{FF2B5EF4-FFF2-40B4-BE49-F238E27FC236}">
                <a16:creationId xmlns:a16="http://schemas.microsoft.com/office/drawing/2014/main" id="{84DF36DC-1F95-4B5E-901C-BEA75663ECFF}"/>
              </a:ext>
            </a:extLst>
          </p:cNvPr>
          <p:cNvSpPr>
            <a:spLocks noGrp="1"/>
          </p:cNvSpPr>
          <p:nvPr>
            <p:ph type="sldNum" sz="quarter" idx="25"/>
          </p:nvPr>
        </p:nvSpPr>
        <p:spPr/>
        <p:txBody>
          <a:bodyPr/>
          <a:lstStyle>
            <a:lvl1pPr algn="ctr">
              <a:defRPr sz="2800"/>
            </a:lvl1pPr>
          </a:lstStyle>
          <a:p>
            <a:pPr>
              <a:defRPr/>
            </a:pPr>
            <a:fld id="{92F5E172-85C2-4E05-A7E6-7D10521542DB}" type="slidenum">
              <a:rPr lang="en-US" altLang="en-US"/>
              <a:pPr>
                <a:defRPr/>
              </a:pPr>
              <a:t>‹#›</a:t>
            </a:fld>
            <a:endParaRPr lang="en-US" altLang="en-US"/>
          </a:p>
        </p:txBody>
      </p:sp>
    </p:spTree>
    <p:extLst>
      <p:ext uri="{BB962C8B-B14F-4D97-AF65-F5344CB8AC3E}">
        <p14:creationId xmlns:p14="http://schemas.microsoft.com/office/powerpoint/2010/main" val="2072724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48BEC7-1E8F-451B-8F09-54870B15B55C}"/>
              </a:ext>
            </a:extLst>
          </p:cNvPr>
          <p:cNvSpPr>
            <a:spLocks noGrp="1"/>
          </p:cNvSpPr>
          <p:nvPr>
            <p:ph type="dt" sz="half" idx="10"/>
          </p:nvPr>
        </p:nvSpPr>
        <p:spPr>
          <a:xfrm>
            <a:off x="7621588" y="6388100"/>
            <a:ext cx="990600" cy="228600"/>
          </a:xfr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1219BCC-E235-42A1-BF1C-44F6A9826737}"/>
              </a:ext>
            </a:extLst>
          </p:cNvPr>
          <p:cNvSpPr>
            <a:spLocks noGrp="1"/>
          </p:cNvSpPr>
          <p:nvPr>
            <p:ph type="ftr" sz="quarter" idx="11"/>
          </p:nvPr>
        </p:nvSpPr>
        <p:spPr>
          <a:xfrm>
            <a:off x="515938" y="6388100"/>
            <a:ext cx="3859212" cy="228600"/>
          </a:xfr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8C080AE-1A77-4FBA-B804-91783E3F8ACF}"/>
              </a:ext>
            </a:extLst>
          </p:cNvPr>
          <p:cNvSpPr>
            <a:spLocks noGrp="1"/>
          </p:cNvSpPr>
          <p:nvPr>
            <p:ph type="sldNum" sz="quarter" idx="12"/>
          </p:nvPr>
        </p:nvSpPr>
        <p:spPr/>
        <p:txBody>
          <a:bodyPr/>
          <a:lstStyle>
            <a:lvl1pPr algn="ctr">
              <a:defRPr sz="2800"/>
            </a:lvl1pPr>
          </a:lstStyle>
          <a:p>
            <a:pPr>
              <a:defRPr/>
            </a:pPr>
            <a:fld id="{5E7863CE-A2ED-40C7-9FB8-445E33ECD857}" type="slidenum">
              <a:rPr lang="en-US" altLang="en-US"/>
              <a:pPr>
                <a:defRPr/>
              </a:pPr>
              <a:t>‹#›</a:t>
            </a:fld>
            <a:endParaRPr lang="en-US" altLang="en-US"/>
          </a:p>
        </p:txBody>
      </p:sp>
    </p:spTree>
    <p:extLst>
      <p:ext uri="{BB962C8B-B14F-4D97-AF65-F5344CB8AC3E}">
        <p14:creationId xmlns:p14="http://schemas.microsoft.com/office/powerpoint/2010/main" val="2803335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C00ABD0A-A4E2-417D-90F3-D5F4AE4E9435}"/>
              </a:ext>
            </a:extLst>
          </p:cNvPr>
          <p:cNvGrpSpPr>
            <a:grpSpLocks/>
          </p:cNvGrpSpPr>
          <p:nvPr/>
        </p:nvGrpSpPr>
        <p:grpSpPr bwMode="auto">
          <a:xfrm>
            <a:off x="-1588" y="0"/>
            <a:ext cx="9120188" cy="6861175"/>
            <a:chOff x="-1588" y="0"/>
            <a:chExt cx="9120420" cy="6860798"/>
          </a:xfrm>
        </p:grpSpPr>
        <p:sp>
          <p:nvSpPr>
            <p:cNvPr id="5" name="Rectangle 4">
              <a:extLst>
                <a:ext uri="{FF2B5EF4-FFF2-40B4-BE49-F238E27FC236}">
                  <a16:creationId xmlns:a16="http://schemas.microsoft.com/office/drawing/2014/main" id="{B3EB6080-1408-41AB-AA4D-E0D3CCAF3D46}"/>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A379F572-E046-49D3-BBEE-647A75C34C4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78262A43-0DEB-42B5-A376-D630383E2BC4}"/>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3C30825D-61F6-44ED-8C94-EB7C6E195514}"/>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906A8F6-3715-42E4-B52E-F1C2E5271AAA}"/>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2EF9AA4-6FB9-4774-AA11-C35722343746}"/>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F47A01C1-5644-44D7-8C12-3C169DE20D32}"/>
                </a:ext>
              </a:extLst>
            </p:cNvPr>
            <p:cNvSpPr>
              <a:spLocks/>
            </p:cNvSpPr>
            <p:nvPr/>
          </p:nvSpPr>
          <p:spPr bwMode="gray">
            <a:xfrm rot="4966650">
              <a:off x="4673046" y="5107506"/>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a:extLst>
              <a:ext uri="{FF2B5EF4-FFF2-40B4-BE49-F238E27FC236}">
                <a16:creationId xmlns:a16="http://schemas.microsoft.com/office/drawing/2014/main" id="{FD858045-B3D6-452A-90AE-DB6AA05EFC13}"/>
              </a:ext>
            </a:extLst>
          </p:cNvPr>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9">
            <a:extLst>
              <a:ext uri="{FF2B5EF4-FFF2-40B4-BE49-F238E27FC236}">
                <a16:creationId xmlns:a16="http://schemas.microsoft.com/office/drawing/2014/main" id="{11870DEB-4B4A-4FD1-A40B-E5556A32302B}"/>
              </a:ext>
            </a:extLst>
          </p:cNvPr>
          <p:cNvSpPr>
            <a:spLocks/>
          </p:cNvSpPr>
          <p:nvPr/>
        </p:nvSpPr>
        <p:spPr bwMode="gray">
          <a:xfrm rot="5400000">
            <a:off x="1298575" y="1765301"/>
            <a:ext cx="5997575"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DA08C6FB-2179-4445-BB08-2E863CBA5A24}"/>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4">
            <a:extLst>
              <a:ext uri="{FF2B5EF4-FFF2-40B4-BE49-F238E27FC236}">
                <a16:creationId xmlns:a16="http://schemas.microsoft.com/office/drawing/2014/main" id="{5FD03462-E182-41DA-9E53-2530F2E0AA0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AFB0CFD9-09BC-48B9-8E91-8BD5BC1C8E07}"/>
              </a:ext>
            </a:extLst>
          </p:cNvPr>
          <p:cNvSpPr>
            <a:spLocks noGrp="1"/>
          </p:cNvSpPr>
          <p:nvPr>
            <p:ph type="dt" sz="half" idx="10"/>
          </p:nvPr>
        </p:nvSpPr>
        <p:spPr/>
        <p:txBody>
          <a:bodyPr/>
          <a:lstStyle>
            <a:lvl1pPr>
              <a:defRPr/>
            </a:lvl1pPr>
          </a:lstStyle>
          <a:p>
            <a:pPr>
              <a:defRPr/>
            </a:pPr>
            <a:endParaRPr lang="en-US" altLang="en-US"/>
          </a:p>
        </p:txBody>
      </p:sp>
      <p:sp>
        <p:nvSpPr>
          <p:cNvPr id="17" name="Footer Placeholder 4">
            <a:extLst>
              <a:ext uri="{FF2B5EF4-FFF2-40B4-BE49-F238E27FC236}">
                <a16:creationId xmlns:a16="http://schemas.microsoft.com/office/drawing/2014/main" id="{5819DDFF-D8D9-426A-9731-7709360FD9B1}"/>
              </a:ext>
            </a:extLst>
          </p:cNvPr>
          <p:cNvSpPr>
            <a:spLocks noGrp="1"/>
          </p:cNvSpPr>
          <p:nvPr>
            <p:ph type="ftr" sz="quarter" idx="11"/>
          </p:nvPr>
        </p:nvSpPr>
        <p:spPr>
          <a:xfrm>
            <a:off x="538163" y="6365875"/>
            <a:ext cx="3860800" cy="228600"/>
          </a:xfrm>
        </p:spPr>
        <p:txBody>
          <a:bodyPr/>
          <a:lstStyle>
            <a:lvl1pPr>
              <a:defRPr/>
            </a:lvl1pPr>
          </a:lstStyle>
          <a:p>
            <a:pPr>
              <a:defRPr/>
            </a:pPr>
            <a:endParaRPr lang="en-US" altLang="en-US"/>
          </a:p>
        </p:txBody>
      </p:sp>
      <p:sp>
        <p:nvSpPr>
          <p:cNvPr id="18" name="Slide Number Placeholder 5">
            <a:extLst>
              <a:ext uri="{FF2B5EF4-FFF2-40B4-BE49-F238E27FC236}">
                <a16:creationId xmlns:a16="http://schemas.microsoft.com/office/drawing/2014/main" id="{E3B0AB4D-837A-4556-8533-3E30617D7CB4}"/>
              </a:ext>
            </a:extLst>
          </p:cNvPr>
          <p:cNvSpPr>
            <a:spLocks noGrp="1"/>
          </p:cNvSpPr>
          <p:nvPr>
            <p:ph type="sldNum" sz="quarter" idx="12"/>
          </p:nvPr>
        </p:nvSpPr>
        <p:spPr/>
        <p:txBody>
          <a:bodyPr/>
          <a:lstStyle>
            <a:lvl1pPr algn="ctr">
              <a:defRPr sz="2800"/>
            </a:lvl1pPr>
          </a:lstStyle>
          <a:p>
            <a:pPr>
              <a:defRPr/>
            </a:pPr>
            <a:fld id="{6DAD389F-8617-472F-9DEB-3E5915ABC2DF}" type="slidenum">
              <a:rPr lang="en-US" altLang="en-US"/>
              <a:pPr>
                <a:defRPr/>
              </a:pPr>
              <a:t>‹#›</a:t>
            </a:fld>
            <a:endParaRPr lang="en-US" altLang="en-US"/>
          </a:p>
        </p:txBody>
      </p:sp>
    </p:spTree>
    <p:extLst>
      <p:ext uri="{BB962C8B-B14F-4D97-AF65-F5344CB8AC3E}">
        <p14:creationId xmlns:p14="http://schemas.microsoft.com/office/powerpoint/2010/main" val="1489425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641985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395288" y="1773238"/>
            <a:ext cx="3775075" cy="215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322763" y="1773238"/>
            <a:ext cx="3776662" cy="215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395288" y="4081463"/>
            <a:ext cx="3775075" cy="215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322763" y="4081463"/>
            <a:ext cx="3776662" cy="215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0A74D2-BE70-4985-BCB3-52F844CBAF91}"/>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F0A85BCE-6EBE-4ECD-B31E-5191CF4D0A83}"/>
              </a:ext>
            </a:extLst>
          </p:cNvPr>
          <p:cNvSpPr>
            <a:spLocks noGrp="1"/>
          </p:cNvSpPr>
          <p:nvPr>
            <p:ph type="ftr" sz="quarter" idx="11"/>
          </p:nvPr>
        </p:nvSpPr>
        <p:spPr/>
        <p:txBody>
          <a:bodyPr/>
          <a:lstStyle>
            <a:lvl1pPr>
              <a:defRPr dirty="0"/>
            </a:lvl1pPr>
          </a:lstStyle>
          <a:p>
            <a:pPr>
              <a:defRPr/>
            </a:pPr>
            <a:r>
              <a:rPr lang="en-GB" dirty="0"/>
              <a:t>Copyright   B Consultancy Limited 2021</a:t>
            </a:r>
          </a:p>
        </p:txBody>
      </p:sp>
      <p:sp>
        <p:nvSpPr>
          <p:cNvPr id="9" name="Slide Number Placeholder 8">
            <a:extLst>
              <a:ext uri="{FF2B5EF4-FFF2-40B4-BE49-F238E27FC236}">
                <a16:creationId xmlns:a16="http://schemas.microsoft.com/office/drawing/2014/main" id="{6A41560A-9A2A-4B36-BF9C-9CE984FD8EE2}"/>
              </a:ext>
            </a:extLst>
          </p:cNvPr>
          <p:cNvSpPr>
            <a:spLocks noGrp="1"/>
          </p:cNvSpPr>
          <p:nvPr>
            <p:ph type="sldNum" sz="quarter" idx="12"/>
          </p:nvPr>
        </p:nvSpPr>
        <p:spPr/>
        <p:txBody>
          <a:bodyPr rtlCol="0"/>
          <a:lstStyle>
            <a:lvl1pPr>
              <a:defRPr>
                <a:latin typeface="Arial" panose="020B0604020202020204" pitchFamily="34" charset="0"/>
              </a:defRPr>
            </a:lvl1pPr>
          </a:lstStyle>
          <a:p>
            <a:pPr>
              <a:defRPr/>
            </a:pPr>
            <a:r>
              <a:rPr lang="en-GB"/>
              <a:t>be inspired</a:t>
            </a:r>
            <a:endParaRPr lang="en-GB" sz="1400">
              <a:solidFill>
                <a:schemeClr val="tx1"/>
              </a:solidFill>
            </a:endParaRPr>
          </a:p>
        </p:txBody>
      </p:sp>
    </p:spTree>
    <p:extLst>
      <p:ext uri="{BB962C8B-B14F-4D97-AF65-F5344CB8AC3E}">
        <p14:creationId xmlns:p14="http://schemas.microsoft.com/office/powerpoint/2010/main" val="288000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b="0" i="0">
                <a:latin typeface="Calibri" panose="020F0502020204030204" pitchFamily="34" charset="0"/>
                <a:cs typeface="Calibri" panose="020F0502020204030204" pitchFamily="34" charset="0"/>
              </a:defRPr>
            </a:lvl1pPr>
            <a:lvl2pPr>
              <a:defRPr sz="2800" b="0" i="0">
                <a:latin typeface="Calibri" panose="020F0502020204030204" pitchFamily="34" charset="0"/>
                <a:cs typeface="Calibri" panose="020F0502020204030204" pitchFamily="34" charset="0"/>
              </a:defRPr>
            </a:lvl2pPr>
            <a:lvl3pPr>
              <a:defRPr sz="2800" b="0" i="0">
                <a:latin typeface="Calibri" panose="020F0502020204030204" pitchFamily="34" charset="0"/>
                <a:cs typeface="Calibri" panose="020F0502020204030204" pitchFamily="34" charset="0"/>
              </a:defRPr>
            </a:lvl3pPr>
            <a:lvl4pPr>
              <a:defRPr sz="2800" b="0" i="0">
                <a:latin typeface="Calibri" panose="020F0502020204030204" pitchFamily="34" charset="0"/>
                <a:cs typeface="Calibri" panose="020F0502020204030204" pitchFamily="34" charset="0"/>
              </a:defRPr>
            </a:lvl4pPr>
            <a:lvl5pPr>
              <a:defRPr sz="2800" b="0" i="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6CE2F7-97F4-4F20-AA54-AB0EC834FCE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AB6621D-D7AB-4576-B2CD-6C9C5032E05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8D534EC-6122-4AA2-A160-92160E8BB327}"/>
              </a:ext>
            </a:extLst>
          </p:cNvPr>
          <p:cNvSpPr>
            <a:spLocks noGrp="1"/>
          </p:cNvSpPr>
          <p:nvPr>
            <p:ph type="sldNum" sz="quarter" idx="12"/>
          </p:nvPr>
        </p:nvSpPr>
        <p:spPr/>
        <p:txBody>
          <a:bodyPr/>
          <a:lstStyle>
            <a:lvl1pPr>
              <a:defRPr/>
            </a:lvl1pPr>
          </a:lstStyle>
          <a:p>
            <a:pPr>
              <a:defRPr/>
            </a:pPr>
            <a:fld id="{C859968E-6758-42D9-8FC3-CCB89345FDB9}" type="slidenum">
              <a:rPr lang="en-US" altLang="en-US"/>
              <a:pPr>
                <a:defRPr/>
              </a:pPr>
              <a:t>‹#›</a:t>
            </a:fld>
            <a:endParaRPr lang="en-US" altLang="en-US"/>
          </a:p>
        </p:txBody>
      </p:sp>
    </p:spTree>
    <p:extLst>
      <p:ext uri="{BB962C8B-B14F-4D97-AF65-F5344CB8AC3E}">
        <p14:creationId xmlns:p14="http://schemas.microsoft.com/office/powerpoint/2010/main" val="24613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781D3325-74EB-412D-A6ED-AD52D401E06F}"/>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AB8FA8FA-0216-4B9E-830C-E767E2EE2596}"/>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E9657AD6-F0BD-4927-AE81-3754F6C078A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22C352D9-548B-4B78-A857-03024DABD1E2}"/>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50C1BE91-765F-41E4-9689-91B16800664B}"/>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14DD361C-BC04-493C-A6A9-0C44A5FA67BA}"/>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C630DB74-80C3-4BAD-82B3-069CCA94FC42}"/>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B33C3B9-5293-4511-A01D-EEBD694701F5}"/>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0">
              <a:extLst>
                <a:ext uri="{FF2B5EF4-FFF2-40B4-BE49-F238E27FC236}">
                  <a16:creationId xmlns:a16="http://schemas.microsoft.com/office/drawing/2014/main" id="{ADC87895-86FF-407F-913C-AA493AD791CF}"/>
                </a:ext>
              </a:extLst>
            </p:cNvPr>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63D0DA94-0F4E-40B5-8DAB-BBB4B5655F82}"/>
                </a:ext>
              </a:extLst>
            </p:cNvPr>
            <p:cNvSpPr>
              <a:spLocks/>
            </p:cNvSpPr>
            <p:nvPr/>
          </p:nvSpPr>
          <p:spPr bwMode="gray">
            <a:xfrm rot="-5912394">
              <a:off x="3320102"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ABA9EF86-D091-4BA2-AC0F-47E63C36116A}"/>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93A8A9F2-4F7C-4CC9-BFB0-6E87E4238BE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6" name="Date Placeholder 3">
            <a:extLst>
              <a:ext uri="{FF2B5EF4-FFF2-40B4-BE49-F238E27FC236}">
                <a16:creationId xmlns:a16="http://schemas.microsoft.com/office/drawing/2014/main" id="{A5DA9D76-0957-4ED5-B709-A11A53B9FB3F}"/>
              </a:ext>
            </a:extLst>
          </p:cNvPr>
          <p:cNvSpPr>
            <a:spLocks noGrp="1"/>
          </p:cNvSpPr>
          <p:nvPr>
            <p:ph type="dt" sz="half" idx="10"/>
          </p:nvPr>
        </p:nvSpPr>
        <p:spPr/>
        <p:txBody>
          <a:bodyPr/>
          <a:lstStyle>
            <a:lvl1pPr>
              <a:defRPr/>
            </a:lvl1pPr>
          </a:lstStyle>
          <a:p>
            <a:pPr>
              <a:defRPr/>
            </a:pPr>
            <a:endParaRPr lang="en-US" altLang="en-US"/>
          </a:p>
        </p:txBody>
      </p:sp>
      <p:sp>
        <p:nvSpPr>
          <p:cNvPr id="17" name="Footer Placeholder 4">
            <a:extLst>
              <a:ext uri="{FF2B5EF4-FFF2-40B4-BE49-F238E27FC236}">
                <a16:creationId xmlns:a16="http://schemas.microsoft.com/office/drawing/2014/main" id="{9CC2BF31-A172-4291-88B9-2DDB2AA5B8B4}"/>
              </a:ext>
            </a:extLst>
          </p:cNvPr>
          <p:cNvSpPr>
            <a:spLocks noGrp="1"/>
          </p:cNvSpPr>
          <p:nvPr>
            <p:ph type="ftr" sz="quarter" idx="11"/>
          </p:nvPr>
        </p:nvSpPr>
        <p:spPr/>
        <p:txBody>
          <a:bodyPr/>
          <a:lstStyle>
            <a:lvl1pPr>
              <a:defRPr/>
            </a:lvl1pPr>
          </a:lstStyle>
          <a:p>
            <a:pPr>
              <a:defRPr/>
            </a:pPr>
            <a:endParaRPr lang="en-US" altLang="en-US"/>
          </a:p>
        </p:txBody>
      </p:sp>
      <p:sp>
        <p:nvSpPr>
          <p:cNvPr id="18" name="Slide Number Placeholder 5">
            <a:extLst>
              <a:ext uri="{FF2B5EF4-FFF2-40B4-BE49-F238E27FC236}">
                <a16:creationId xmlns:a16="http://schemas.microsoft.com/office/drawing/2014/main" id="{C4373182-539A-4FD3-A04E-405D81625B6E}"/>
              </a:ext>
            </a:extLst>
          </p:cNvPr>
          <p:cNvSpPr>
            <a:spLocks noGrp="1"/>
          </p:cNvSpPr>
          <p:nvPr>
            <p:ph type="sldNum" sz="quarter" idx="12"/>
          </p:nvPr>
        </p:nvSpPr>
        <p:spPr/>
        <p:txBody>
          <a:bodyPr/>
          <a:lstStyle>
            <a:lvl1pPr algn="ctr">
              <a:defRPr sz="2800"/>
            </a:lvl1pPr>
          </a:lstStyle>
          <a:p>
            <a:pPr>
              <a:defRPr/>
            </a:pPr>
            <a:fld id="{85D3E44C-8567-478D-83C8-F3D36948E5F3}" type="slidenum">
              <a:rPr lang="en-US" altLang="en-US"/>
              <a:pPr>
                <a:defRPr/>
              </a:pPr>
              <a:t>‹#›</a:t>
            </a:fld>
            <a:endParaRPr lang="en-US" altLang="en-US"/>
          </a:p>
        </p:txBody>
      </p:sp>
    </p:spTree>
    <p:extLst>
      <p:ext uri="{BB962C8B-B14F-4D97-AF65-F5344CB8AC3E}">
        <p14:creationId xmlns:p14="http://schemas.microsoft.com/office/powerpoint/2010/main" val="370710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9960644-CF79-49B1-8B42-3E720B410F4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DE460A28-803C-42BA-8F33-C9817839C50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5124DB2-FF34-47DA-B581-919CC6058161}"/>
              </a:ext>
            </a:extLst>
          </p:cNvPr>
          <p:cNvSpPr>
            <a:spLocks noGrp="1"/>
          </p:cNvSpPr>
          <p:nvPr>
            <p:ph type="sldNum" sz="quarter" idx="12"/>
          </p:nvPr>
        </p:nvSpPr>
        <p:spPr/>
        <p:txBody>
          <a:bodyPr/>
          <a:lstStyle>
            <a:lvl1pPr>
              <a:defRPr/>
            </a:lvl1pPr>
          </a:lstStyle>
          <a:p>
            <a:pPr>
              <a:defRPr/>
            </a:pPr>
            <a:fld id="{D8A167A0-A0CE-415E-A5F1-8EB705A356BB}" type="slidenum">
              <a:rPr lang="en-US" altLang="en-US"/>
              <a:pPr>
                <a:defRPr/>
              </a:pPr>
              <a:t>‹#›</a:t>
            </a:fld>
            <a:endParaRPr lang="en-US" altLang="en-US"/>
          </a:p>
        </p:txBody>
      </p:sp>
    </p:spTree>
    <p:extLst>
      <p:ext uri="{BB962C8B-B14F-4D97-AF65-F5344CB8AC3E}">
        <p14:creationId xmlns:p14="http://schemas.microsoft.com/office/powerpoint/2010/main" val="156588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C910CF4-E251-44FB-B08D-F7C32746B729}"/>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0B99C95D-9823-44F0-BB39-64EE31E05336}"/>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F1F7A6C-20EA-47E9-8E27-2EFCCA0B86AB}"/>
              </a:ext>
            </a:extLst>
          </p:cNvPr>
          <p:cNvSpPr>
            <a:spLocks noGrp="1"/>
          </p:cNvSpPr>
          <p:nvPr>
            <p:ph type="sldNum" sz="quarter" idx="12"/>
          </p:nvPr>
        </p:nvSpPr>
        <p:spPr/>
        <p:txBody>
          <a:bodyPr/>
          <a:lstStyle>
            <a:lvl1pPr>
              <a:defRPr/>
            </a:lvl1pPr>
          </a:lstStyle>
          <a:p>
            <a:pPr>
              <a:defRPr/>
            </a:pPr>
            <a:fld id="{CDD4094F-37D2-4C45-A8D0-CB35CE087148}" type="slidenum">
              <a:rPr lang="en-US" altLang="en-US"/>
              <a:pPr>
                <a:defRPr/>
              </a:pPr>
              <a:t>‹#›</a:t>
            </a:fld>
            <a:endParaRPr lang="en-US" altLang="en-US"/>
          </a:p>
        </p:txBody>
      </p:sp>
    </p:spTree>
    <p:extLst>
      <p:ext uri="{BB962C8B-B14F-4D97-AF65-F5344CB8AC3E}">
        <p14:creationId xmlns:p14="http://schemas.microsoft.com/office/powerpoint/2010/main" val="136802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BAD2BAA-91BC-4820-84FF-C60BEA31CD5C}"/>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121266C-2366-46E8-949E-0A1D4F1DD81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B54E689-A333-4EBE-BBC2-2B19C05F2A49}"/>
              </a:ext>
            </a:extLst>
          </p:cNvPr>
          <p:cNvSpPr>
            <a:spLocks noGrp="1"/>
          </p:cNvSpPr>
          <p:nvPr>
            <p:ph type="sldNum" sz="quarter" idx="12"/>
          </p:nvPr>
        </p:nvSpPr>
        <p:spPr/>
        <p:txBody>
          <a:bodyPr/>
          <a:lstStyle>
            <a:lvl1pPr>
              <a:defRPr/>
            </a:lvl1pPr>
          </a:lstStyle>
          <a:p>
            <a:pPr>
              <a:defRPr/>
            </a:pPr>
            <a:fld id="{4C968124-8FF4-4B8E-A9B0-2C6EB78CFE71}" type="slidenum">
              <a:rPr lang="en-US" altLang="en-US"/>
              <a:pPr>
                <a:defRPr/>
              </a:pPr>
              <a:t>‹#›</a:t>
            </a:fld>
            <a:endParaRPr lang="en-US" altLang="en-US"/>
          </a:p>
        </p:txBody>
      </p:sp>
    </p:spTree>
    <p:extLst>
      <p:ext uri="{BB962C8B-B14F-4D97-AF65-F5344CB8AC3E}">
        <p14:creationId xmlns:p14="http://schemas.microsoft.com/office/powerpoint/2010/main" val="331896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769E41-4C09-4018-A244-D4383FD225BD}"/>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4221E5D7-008B-4727-801C-0DA7EDE600F6}"/>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
            <a:extLst>
              <a:ext uri="{FF2B5EF4-FFF2-40B4-BE49-F238E27FC236}">
                <a16:creationId xmlns:a16="http://schemas.microsoft.com/office/drawing/2014/main" id="{142A3067-AC35-4D6D-967F-49B64D7E9D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3">
            <a:extLst>
              <a:ext uri="{FF2B5EF4-FFF2-40B4-BE49-F238E27FC236}">
                <a16:creationId xmlns:a16="http://schemas.microsoft.com/office/drawing/2014/main" id="{22ED0A27-7D7B-4380-B320-D7EC00197130}"/>
              </a:ext>
            </a:extLst>
          </p:cNvPr>
          <p:cNvSpPr>
            <a:spLocks noGrp="1"/>
          </p:cNvSpPr>
          <p:nvPr>
            <p:ph type="sldNum" sz="quarter" idx="12"/>
          </p:nvPr>
        </p:nvSpPr>
        <p:spPr/>
        <p:txBody>
          <a:bodyPr/>
          <a:lstStyle>
            <a:lvl1pPr algn="ctr">
              <a:defRPr sz="2800"/>
            </a:lvl1pPr>
          </a:lstStyle>
          <a:p>
            <a:pPr>
              <a:defRPr/>
            </a:pPr>
            <a:fld id="{487EC4D1-CC80-4A25-95A0-F37B158F920D}" type="slidenum">
              <a:rPr lang="en-US" altLang="en-US"/>
              <a:pPr>
                <a:defRPr/>
              </a:pPr>
              <a:t>‹#›</a:t>
            </a:fld>
            <a:endParaRPr lang="en-US" altLang="en-US"/>
          </a:p>
        </p:txBody>
      </p:sp>
    </p:spTree>
    <p:extLst>
      <p:ext uri="{BB962C8B-B14F-4D97-AF65-F5344CB8AC3E}">
        <p14:creationId xmlns:p14="http://schemas.microsoft.com/office/powerpoint/2010/main" val="199612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633F4F99-088E-45EA-AAF3-282CA5E3448E}"/>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AC61402B-8A16-4166-9A11-44E53B5B3095}"/>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994830E0-29A1-4192-8874-059B760B57A5}"/>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9F7E28D1-719C-47ED-AC7B-F19DC16BD3AE}"/>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BBE2753D-F5E4-48A5-B458-00E9BDF5B4D9}"/>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BCEA54D-F4F3-4783-B860-30E661607948}"/>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786988C2-9DA1-417D-A5A3-123E71CC57AA}"/>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DD2793B-1349-46C2-9BBB-454D17145FDC}"/>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5C39A942-1A8A-4F4F-BAB0-4FE37B7A2B13}"/>
                </a:ext>
              </a:extLst>
            </p:cNvPr>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B278A000-E6C7-446A-921C-5F35115AED35}"/>
                </a:ext>
              </a:extLst>
            </p:cNvPr>
            <p:cNvSpPr>
              <a:spLocks/>
            </p:cNvSpPr>
            <p:nvPr/>
          </p:nvSpPr>
          <p:spPr bwMode="gray">
            <a:xfrm rot="-5912394">
              <a:off x="2769747"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7A000228-77B9-45D3-8458-0E13FE76162B}"/>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0BC97ED7-7C04-483D-9C0B-8189AE5FFA77}"/>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AABE9253-ABC2-4223-9608-759950FCDD1B}"/>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F52FE8A0-6217-47B2-8F59-793CACEF1BC6}"/>
              </a:ext>
            </a:extLst>
          </p:cNvPr>
          <p:cNvSpPr>
            <a:spLocks noGrp="1"/>
          </p:cNvSpPr>
          <p:nvPr>
            <p:ph type="ftr" sz="quarter" idx="11"/>
          </p:nvPr>
        </p:nvSpPr>
        <p:spPr/>
        <p:txBody>
          <a:bodyPr/>
          <a:lstStyle>
            <a:lvl1pPr>
              <a:defRPr/>
            </a:lvl1pPr>
          </a:lstStyle>
          <a:p>
            <a:pPr>
              <a:defRPr/>
            </a:pPr>
            <a:endParaRPr lang="en-US" altLang="en-US"/>
          </a:p>
        </p:txBody>
      </p:sp>
      <p:sp>
        <p:nvSpPr>
          <p:cNvPr id="19" name="Slide Number Placeholder 6">
            <a:extLst>
              <a:ext uri="{FF2B5EF4-FFF2-40B4-BE49-F238E27FC236}">
                <a16:creationId xmlns:a16="http://schemas.microsoft.com/office/drawing/2014/main" id="{495B2D20-2586-4B9A-A0D4-981AFEA1F429}"/>
              </a:ext>
            </a:extLst>
          </p:cNvPr>
          <p:cNvSpPr>
            <a:spLocks noGrp="1"/>
          </p:cNvSpPr>
          <p:nvPr>
            <p:ph type="sldNum" sz="quarter" idx="12"/>
          </p:nvPr>
        </p:nvSpPr>
        <p:spPr/>
        <p:txBody>
          <a:bodyPr/>
          <a:lstStyle>
            <a:lvl1pPr algn="ctr">
              <a:defRPr sz="2800"/>
            </a:lvl1pPr>
          </a:lstStyle>
          <a:p>
            <a:pPr>
              <a:defRPr/>
            </a:pPr>
            <a:fld id="{76E59EB9-3D0D-41BA-A5FB-0D9CB6760A3B}" type="slidenum">
              <a:rPr lang="en-US" altLang="en-US"/>
              <a:pPr>
                <a:defRPr/>
              </a:pPr>
              <a:t>‹#›</a:t>
            </a:fld>
            <a:endParaRPr lang="en-US" altLang="en-US"/>
          </a:p>
        </p:txBody>
      </p:sp>
    </p:spTree>
    <p:extLst>
      <p:ext uri="{BB962C8B-B14F-4D97-AF65-F5344CB8AC3E}">
        <p14:creationId xmlns:p14="http://schemas.microsoft.com/office/powerpoint/2010/main" val="119456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40665D1D-D8CD-498F-9C95-2121FCBBF754}"/>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CE28A638-ED1D-4691-A75E-9CCD25FDD097}"/>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837F09A7-28C2-4B79-AEE5-3E369BAB66CD}"/>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2BA3441-BB7A-4135-B6D8-5D5912C0187C}"/>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2C85B583-D463-46E2-A72D-BBFA829F09EB}"/>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F9C13D1A-238B-4FAD-BAA5-E504139FE9E0}"/>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AA4BBDAD-5374-4D92-AECB-D18FE4EA4E91}"/>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667B6F5-32B5-4A2D-BAC5-AD54C7034A37}"/>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C3DF136B-F226-4148-9EB6-F0CE18AD7634}"/>
                </a:ext>
              </a:extLst>
            </p:cNvPr>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37CEFF79-58F5-40F7-BF05-2AC46DC0B919}"/>
                </a:ext>
              </a:extLst>
            </p:cNvPr>
            <p:cNvSpPr>
              <a:spLocks/>
            </p:cNvSpPr>
            <p:nvPr/>
          </p:nvSpPr>
          <p:spPr bwMode="gray">
            <a:xfrm rot="-5912394">
              <a:off x="3074559"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464366D6-870B-410A-B40D-0D41E4FE6870}"/>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8F2C609D-1CCD-4125-BD4B-A93DCB09E147}"/>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FA0B5BFA-A359-488A-BFDF-AE40625904D8}"/>
              </a:ext>
            </a:extLst>
          </p:cNvPr>
          <p:cNvSpPr>
            <a:spLocks noGrp="1"/>
          </p:cNvSpPr>
          <p:nvPr>
            <p:ph type="dt" sz="half" idx="10"/>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ADB5C4D9-97F2-44FF-AD05-04F16E2A78A8}"/>
              </a:ext>
            </a:extLst>
          </p:cNvPr>
          <p:cNvSpPr>
            <a:spLocks noGrp="1"/>
          </p:cNvSpPr>
          <p:nvPr>
            <p:ph type="ftr" sz="quarter" idx="11"/>
          </p:nvPr>
        </p:nvSpPr>
        <p:spPr/>
        <p:txBody>
          <a:bodyPr/>
          <a:lstStyle>
            <a:lvl1pPr>
              <a:defRPr/>
            </a:lvl1pPr>
          </a:lstStyle>
          <a:p>
            <a:pPr>
              <a:defRPr/>
            </a:pPr>
            <a:endParaRPr lang="en-US" altLang="en-US"/>
          </a:p>
        </p:txBody>
      </p:sp>
      <p:sp>
        <p:nvSpPr>
          <p:cNvPr id="19" name="Slide Number Placeholder 6">
            <a:extLst>
              <a:ext uri="{FF2B5EF4-FFF2-40B4-BE49-F238E27FC236}">
                <a16:creationId xmlns:a16="http://schemas.microsoft.com/office/drawing/2014/main" id="{DD0C9BD4-6F55-4DB1-891D-9A6E409881F6}"/>
              </a:ext>
            </a:extLst>
          </p:cNvPr>
          <p:cNvSpPr>
            <a:spLocks noGrp="1"/>
          </p:cNvSpPr>
          <p:nvPr>
            <p:ph type="sldNum" sz="quarter" idx="12"/>
          </p:nvPr>
        </p:nvSpPr>
        <p:spPr/>
        <p:txBody>
          <a:bodyPr/>
          <a:lstStyle>
            <a:lvl1pPr algn="ctr">
              <a:defRPr sz="2800"/>
            </a:lvl1pPr>
          </a:lstStyle>
          <a:p>
            <a:pPr>
              <a:defRPr/>
            </a:pPr>
            <a:fld id="{5B276144-74DA-4B91-8F44-09E515F4EDD5}" type="slidenum">
              <a:rPr lang="en-US" altLang="en-US"/>
              <a:pPr>
                <a:defRPr/>
              </a:pPr>
              <a:t>‹#›</a:t>
            </a:fld>
            <a:endParaRPr lang="en-US" altLang="en-US"/>
          </a:p>
        </p:txBody>
      </p:sp>
    </p:spTree>
    <p:extLst>
      <p:ext uri="{BB962C8B-B14F-4D97-AF65-F5344CB8AC3E}">
        <p14:creationId xmlns:p14="http://schemas.microsoft.com/office/powerpoint/2010/main" val="1850627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a:extLst>
              <a:ext uri="{FF2B5EF4-FFF2-40B4-BE49-F238E27FC236}">
                <a16:creationId xmlns:a16="http://schemas.microsoft.com/office/drawing/2014/main" id="{7984CFE6-E892-4C51-B88B-7B2E2D920DF1}"/>
              </a:ext>
            </a:extLst>
          </p:cNvPr>
          <p:cNvGrpSpPr>
            <a:grpSpLocks/>
          </p:cNvGrpSpPr>
          <p:nvPr/>
        </p:nvGrpSpPr>
        <p:grpSpPr bwMode="auto">
          <a:xfrm>
            <a:off x="-1588" y="0"/>
            <a:ext cx="9145588" cy="6861175"/>
            <a:chOff x="-1588" y="0"/>
            <a:chExt cx="9145588" cy="6860798"/>
          </a:xfrm>
        </p:grpSpPr>
        <p:sp>
          <p:nvSpPr>
            <p:cNvPr id="14" name="Rectangle 13">
              <a:extLst>
                <a:ext uri="{FF2B5EF4-FFF2-40B4-BE49-F238E27FC236}">
                  <a16:creationId xmlns:a16="http://schemas.microsoft.com/office/drawing/2014/main" id="{DF187E2E-7FB6-4984-8F13-A3599291E5DD}"/>
                </a:ext>
              </a:extLst>
            </p:cNvPr>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a:extLst>
                <a:ext uri="{FF2B5EF4-FFF2-40B4-BE49-F238E27FC236}">
                  <a16:creationId xmlns:a16="http://schemas.microsoft.com/office/drawing/2014/main" id="{B5F74D8E-E459-48E6-B1F8-EDEC2114336C}"/>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502F03B1-4048-48DC-B7BB-389363F68379}"/>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2157D71D-09E7-4447-98EE-490FAE03C36F}"/>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7DE57D4D-F81E-49E7-A1F2-9CD8A2D75E64}"/>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B22E3257-C1B9-4CEB-8EDB-4AB6944CE063}"/>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0E8B6441-7B19-4E36-9C8D-356BF3E52885}"/>
                </a:ext>
              </a:extLst>
            </p:cNvPr>
            <p:cNvSpPr>
              <a:spLocks/>
            </p:cNvSpPr>
            <p:nvPr/>
          </p:nvSpPr>
          <p:spPr bwMode="gray">
            <a:xfrm rot="-589932">
              <a:off x="6359946" y="179029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4">
              <a:extLst>
                <a:ext uri="{FF2B5EF4-FFF2-40B4-BE49-F238E27FC236}">
                  <a16:creationId xmlns:a16="http://schemas.microsoft.com/office/drawing/2014/main" id="{BA93A1F4-4ACE-4AD3-BCA4-0C4C88F500A4}"/>
                </a:ext>
              </a:extLst>
            </p:cNvPr>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5">
              <a:extLst>
                <a:ext uri="{FF2B5EF4-FFF2-40B4-BE49-F238E27FC236}">
                  <a16:creationId xmlns:a16="http://schemas.microsoft.com/office/drawing/2014/main" id="{8F6EF893-F88F-48E0-9F9A-F5618863CE9E}"/>
                </a:ext>
              </a:extLst>
            </p:cNvPr>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7" name="Title Placeholder 1">
            <a:extLst>
              <a:ext uri="{FF2B5EF4-FFF2-40B4-BE49-F238E27FC236}">
                <a16:creationId xmlns:a16="http://schemas.microsoft.com/office/drawing/2014/main" id="{F1FA70E6-D943-4A8F-9A02-C4499042EAA9}"/>
              </a:ext>
            </a:extLst>
          </p:cNvPr>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E4FD5D9A-9308-420E-AF4D-BEF0AE83BD8A}"/>
              </a:ext>
            </a:extLst>
          </p:cNvPr>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0FF1D7-9614-4864-9A74-A66B623B5AB8}"/>
              </a:ext>
            </a:extLst>
          </p:cNvPr>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fontAlgn="auto" hangingPunct="1">
              <a:spcBef>
                <a:spcPts val="0"/>
              </a:spcBef>
              <a:spcAft>
                <a:spcPts val="0"/>
              </a:spcAft>
              <a:defRPr sz="900" b="1" i="0">
                <a:solidFill>
                  <a:schemeClr val="accent1"/>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06D8552B-2725-4544-B764-DB9299B62288}"/>
              </a:ext>
            </a:extLst>
          </p:cNvPr>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fontAlgn="auto" hangingPunct="1">
              <a:spcBef>
                <a:spcPts val="0"/>
              </a:spcBef>
              <a:spcAft>
                <a:spcPts val="0"/>
              </a:spcAft>
              <a:defRPr sz="900" b="1" i="0">
                <a:solidFill>
                  <a:schemeClr val="accent1"/>
                </a:solidFill>
                <a:latin typeface="+mn-lt"/>
              </a:defRPr>
            </a:lvl1pPr>
          </a:lstStyle>
          <a:p>
            <a:pPr>
              <a:defRPr/>
            </a:pPr>
            <a:endParaRPr lang="en-US" altLang="en-US"/>
          </a:p>
        </p:txBody>
      </p:sp>
      <p:sp>
        <p:nvSpPr>
          <p:cNvPr id="26" name="Rectangle 25">
            <a:extLst>
              <a:ext uri="{FF2B5EF4-FFF2-40B4-BE49-F238E27FC236}">
                <a16:creationId xmlns:a16="http://schemas.microsoft.com/office/drawing/2014/main" id="{4506781B-D9A6-45C9-9A7F-10C63CCF7F02}"/>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9E4D82BB-BC23-4CDE-800C-0D5EB98F93A5}"/>
              </a:ext>
            </a:extLst>
          </p:cNvPr>
          <p:cNvSpPr>
            <a:spLocks noGrp="1"/>
          </p:cNvSpPr>
          <p:nvPr>
            <p:ph type="sldNum" sz="quarter" idx="4"/>
          </p:nvPr>
        </p:nvSpPr>
        <p:spPr bwMode="gray">
          <a:xfrm>
            <a:off x="7678738" y="295275"/>
            <a:ext cx="790575" cy="768350"/>
          </a:xfrm>
          <a:prstGeom prst="rect">
            <a:avLst/>
          </a:prstGeom>
        </p:spPr>
        <p:txBody>
          <a:bodyPr anchor="b"/>
          <a:lstStyle>
            <a:lvl1pPr algn="ctr" eaLnBrk="1" fontAlgn="auto" hangingPunct="1">
              <a:spcBef>
                <a:spcPts val="0"/>
              </a:spcBef>
              <a:spcAft>
                <a:spcPts val="0"/>
              </a:spcAft>
              <a:defRPr sz="2800">
                <a:solidFill>
                  <a:schemeClr val="bg1"/>
                </a:solidFill>
                <a:latin typeface="+mn-lt"/>
              </a:defRPr>
            </a:lvl1pPr>
          </a:lstStyle>
          <a:p>
            <a:pPr>
              <a:defRPr/>
            </a:pPr>
            <a:fld id="{BE946698-7C5F-4138-AB9D-CD086E7748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25" r:id="rId2"/>
    <p:sldLayoutId id="2147483830" r:id="rId3"/>
    <p:sldLayoutId id="2147483826" r:id="rId4"/>
    <p:sldLayoutId id="2147483827" r:id="rId5"/>
    <p:sldLayoutId id="2147483828"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Lst>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eM1uqmVfP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QoAOzMTLP5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t>Business Model Canvas &amp; </a:t>
            </a:r>
            <a:r>
              <a:rPr lang="en-GB" sz="3200" b="1"/>
              <a:t>Market Research</a:t>
            </a:r>
            <a:endParaRPr lang="en-GB" sz="3200" b="1" dirty="0"/>
          </a:p>
        </p:txBody>
      </p:sp>
      <p:sp>
        <p:nvSpPr>
          <p:cNvPr id="3" name="Content Placeholder 2"/>
          <p:cNvSpPr>
            <a:spLocks noGrp="1"/>
          </p:cNvSpPr>
          <p:nvPr>
            <p:ph idx="1"/>
          </p:nvPr>
        </p:nvSpPr>
        <p:spPr/>
        <p:txBody>
          <a:bodyPr/>
          <a:lstStyle/>
          <a:p>
            <a:endParaRPr lang="en-GB" sz="2800" dirty="0"/>
          </a:p>
          <a:p>
            <a:pPr marL="0" indent="0">
              <a:buNone/>
            </a:pPr>
            <a:endParaRPr lang="en-GB" sz="2800" dirty="0"/>
          </a:p>
          <a:p>
            <a:pPr marL="0" indent="0">
              <a:buNone/>
            </a:pPr>
            <a:endParaRPr lang="en-GB" dirty="0"/>
          </a:p>
        </p:txBody>
      </p:sp>
    </p:spTree>
    <p:extLst>
      <p:ext uri="{BB962C8B-B14F-4D97-AF65-F5344CB8AC3E}">
        <p14:creationId xmlns:p14="http://schemas.microsoft.com/office/powerpoint/2010/main" val="203819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F0214F10-B73B-44BD-ADDA-1684F6E4BF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5" name="Rectangle 74">
              <a:extLst>
                <a:ext uri="{FF2B5EF4-FFF2-40B4-BE49-F238E27FC236}">
                  <a16:creationId xmlns:a16="http://schemas.microsoft.com/office/drawing/2014/main" id="{29CAF222-E4F2-40A9-B784-FEA6408B7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Freeform 5">
              <a:extLst>
                <a:ext uri="{FF2B5EF4-FFF2-40B4-BE49-F238E27FC236}">
                  <a16:creationId xmlns:a16="http://schemas.microsoft.com/office/drawing/2014/main" id="{7FDBCBA2-AC51-4C14-B267-152AB09E4C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8" name="Rectangle 77">
            <a:extLst>
              <a:ext uri="{FF2B5EF4-FFF2-40B4-BE49-F238E27FC236}">
                <a16:creationId xmlns:a16="http://schemas.microsoft.com/office/drawing/2014/main" id="{AA68CF9D-0697-4A3E-8837-0C39FCCDC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4820" name="Picture 8">
            <a:extLst>
              <a:ext uri="{FF2B5EF4-FFF2-40B4-BE49-F238E27FC236}">
                <a16:creationId xmlns:a16="http://schemas.microsoft.com/office/drawing/2014/main" id="{CA319DBE-CD8D-4178-AE99-0D5F0AD4B3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427" r="11062"/>
          <a:stretch/>
        </p:blipFill>
        <p:spPr bwMode="auto">
          <a:xfrm>
            <a:off x="3207134" y="477446"/>
            <a:ext cx="2729731" cy="4195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9">
            <a:extLst>
              <a:ext uri="{FF2B5EF4-FFF2-40B4-BE49-F238E27FC236}">
                <a16:creationId xmlns:a16="http://schemas.microsoft.com/office/drawing/2014/main" id="{9153B344-F141-4013-92F9-8C80ACBAD6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818" r="15322" b="1"/>
          <a:stretch/>
        </p:blipFill>
        <p:spPr bwMode="auto">
          <a:xfrm>
            <a:off x="5981269" y="477446"/>
            <a:ext cx="2804918" cy="4195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2" name="Freeform: Shape 8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4"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34819" name="Content Placeholder 6">
            <a:extLst>
              <a:ext uri="{FF2B5EF4-FFF2-40B4-BE49-F238E27FC236}">
                <a16:creationId xmlns:a16="http://schemas.microsoft.com/office/drawing/2014/main" id="{2BAB7804-5782-4E24-A990-C40AD07B92B0}"/>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5295" r="30860"/>
          <a:stretch/>
        </p:blipFill>
        <p:spPr>
          <a:xfrm>
            <a:off x="350950" y="477448"/>
            <a:ext cx="2811780" cy="4267573"/>
          </a:xfrm>
          <a:prstGeom prst="rect">
            <a:avLst/>
          </a:prstGeom>
        </p:spPr>
      </p:pic>
      <p:sp>
        <p:nvSpPr>
          <p:cNvPr id="34818" name="Title 1">
            <a:extLst>
              <a:ext uri="{FF2B5EF4-FFF2-40B4-BE49-F238E27FC236}">
                <a16:creationId xmlns:a16="http://schemas.microsoft.com/office/drawing/2014/main" id="{3E842397-C451-48B4-9C92-1F8211BC7F67}"/>
              </a:ext>
            </a:extLst>
          </p:cNvPr>
          <p:cNvSpPr>
            <a:spLocks noGrp="1"/>
          </p:cNvSpPr>
          <p:nvPr>
            <p:ph type="title"/>
          </p:nvPr>
        </p:nvSpPr>
        <p:spPr>
          <a:xfrm>
            <a:off x="669149" y="4854346"/>
            <a:ext cx="7805701" cy="868026"/>
          </a:xfrm>
        </p:spPr>
        <p:txBody>
          <a:bodyPr vert="horz" lIns="91440" tIns="45720" rIns="91440" bIns="45720" rtlCol="0" anchor="b">
            <a:normAutofit/>
          </a:bodyPr>
          <a:lstStyle/>
          <a:p>
            <a:pPr algn="ctr" eaLnBrk="1" hangingPunct="1"/>
            <a:r>
              <a:rPr lang="en-US" altLang="en-US" sz="3800" b="0">
                <a:solidFill>
                  <a:srgbClr val="EBEBEB"/>
                </a:solidFill>
                <a:latin typeface="+mj-lt"/>
                <a:cs typeface="+mj-cs"/>
              </a:rPr>
              <a:t>Who are your targeting?</a:t>
            </a:r>
          </a:p>
        </p:txBody>
      </p:sp>
    </p:spTree>
    <p:extLst>
      <p:ext uri="{BB962C8B-B14F-4D97-AF65-F5344CB8AC3E}">
        <p14:creationId xmlns:p14="http://schemas.microsoft.com/office/powerpoint/2010/main" val="3743422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Graphical user interface, text, whiteboard&#10;&#10;Description automatically generated">
            <a:extLst>
              <a:ext uri="{FF2B5EF4-FFF2-40B4-BE49-F238E27FC236}">
                <a16:creationId xmlns:a16="http://schemas.microsoft.com/office/drawing/2014/main" id="{38445743-C5B6-4E79-9A24-20BA08563BF5}"/>
              </a:ext>
            </a:extLst>
          </p:cNvPr>
          <p:cNvPicPr>
            <a:picLocks noGrp="1" noChangeAspect="1"/>
          </p:cNvPicPr>
          <p:nvPr>
            <p:ph idx="1"/>
          </p:nvPr>
        </p:nvPicPr>
        <p:blipFill rotWithShape="1">
          <a:blip r:embed="rId2"/>
          <a:srcRect l="1492" r="1285" b="1"/>
          <a:stretch/>
        </p:blipFill>
        <p:spPr>
          <a:xfrm>
            <a:off x="2546562" y="2852936"/>
            <a:ext cx="4050876" cy="2347133"/>
          </a:xfrm>
          <a:prstGeom prst="rect">
            <a:avLst/>
          </a:prstGeom>
        </p:spPr>
      </p:pic>
    </p:spTree>
    <p:extLst>
      <p:ext uri="{BB962C8B-B14F-4D97-AF65-F5344CB8AC3E}">
        <p14:creationId xmlns:p14="http://schemas.microsoft.com/office/powerpoint/2010/main" val="49812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C675-AE10-4AC2-BAE3-57F071CF7A58}"/>
              </a:ext>
            </a:extLst>
          </p:cNvPr>
          <p:cNvSpPr>
            <a:spLocks noGrp="1"/>
          </p:cNvSpPr>
          <p:nvPr>
            <p:ph type="title"/>
          </p:nvPr>
        </p:nvSpPr>
        <p:spPr>
          <a:xfrm>
            <a:off x="866215" y="973668"/>
            <a:ext cx="6571060" cy="706964"/>
          </a:xfrm>
        </p:spPr>
        <p:txBody>
          <a:bodyPr>
            <a:normAutofit/>
          </a:bodyPr>
          <a:lstStyle/>
          <a:p>
            <a:r>
              <a:rPr lang="en-GB" b="1">
                <a:solidFill>
                  <a:srgbClr val="EBEBEB"/>
                </a:solidFill>
              </a:rPr>
              <a:t>Resources</a:t>
            </a:r>
          </a:p>
        </p:txBody>
      </p:sp>
      <p:pic>
        <p:nvPicPr>
          <p:cNvPr id="7" name="Graphic 6" descr="Handshake">
            <a:extLst>
              <a:ext uri="{FF2B5EF4-FFF2-40B4-BE49-F238E27FC236}">
                <a16:creationId xmlns:a16="http://schemas.microsoft.com/office/drawing/2014/main" id="{854ECCF5-A182-4964-B1EF-166066E760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9402"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05931F71-004D-4A7E-AD51-7AEFD9F3DAE9}"/>
              </a:ext>
            </a:extLst>
          </p:cNvPr>
          <p:cNvSpPr>
            <a:spLocks noGrp="1"/>
          </p:cNvSpPr>
          <p:nvPr>
            <p:ph idx="1"/>
          </p:nvPr>
        </p:nvSpPr>
        <p:spPr>
          <a:xfrm>
            <a:off x="4485715" y="2603500"/>
            <a:ext cx="3908984" cy="3416300"/>
          </a:xfrm>
        </p:spPr>
        <p:txBody>
          <a:bodyPr anchor="ctr">
            <a:normAutofit/>
          </a:bodyPr>
          <a:lstStyle/>
          <a:p>
            <a:pPr marL="0" indent="0">
              <a:lnSpc>
                <a:spcPct val="90000"/>
              </a:lnSpc>
              <a:buNone/>
            </a:pPr>
            <a:r>
              <a:rPr lang="en-GB" sz="1500"/>
              <a:t>What are the most important resources required</a:t>
            </a:r>
          </a:p>
          <a:p>
            <a:pPr marL="0" indent="0">
              <a:lnSpc>
                <a:spcPct val="90000"/>
              </a:lnSpc>
              <a:buNone/>
            </a:pPr>
            <a:endParaRPr lang="en-GB" sz="1500"/>
          </a:p>
          <a:p>
            <a:pPr>
              <a:lnSpc>
                <a:spcPct val="90000"/>
              </a:lnSpc>
            </a:pPr>
            <a:r>
              <a:rPr lang="en-GB" sz="1500"/>
              <a:t>Finance</a:t>
            </a:r>
          </a:p>
          <a:p>
            <a:pPr>
              <a:lnSpc>
                <a:spcPct val="90000"/>
              </a:lnSpc>
            </a:pPr>
            <a:r>
              <a:rPr lang="en-GB" sz="1500"/>
              <a:t>Skills</a:t>
            </a:r>
          </a:p>
          <a:p>
            <a:pPr>
              <a:lnSpc>
                <a:spcPct val="90000"/>
              </a:lnSpc>
            </a:pPr>
            <a:r>
              <a:rPr lang="en-GB" sz="1500"/>
              <a:t>Intellectual Property</a:t>
            </a:r>
          </a:p>
          <a:p>
            <a:pPr>
              <a:lnSpc>
                <a:spcPct val="90000"/>
              </a:lnSpc>
            </a:pPr>
            <a:r>
              <a:rPr lang="en-GB" sz="1500"/>
              <a:t>People and organisations you work with (e.g. partners and suppliers)</a:t>
            </a:r>
          </a:p>
          <a:p>
            <a:pPr>
              <a:lnSpc>
                <a:spcPct val="90000"/>
              </a:lnSpc>
            </a:pPr>
            <a:r>
              <a:rPr lang="en-GB" sz="1500"/>
              <a:t>Premises and the equipment you use</a:t>
            </a:r>
          </a:p>
          <a:p>
            <a:pPr>
              <a:lnSpc>
                <a:spcPct val="90000"/>
              </a:lnSpc>
            </a:pPr>
            <a:r>
              <a:rPr lang="en-GB" sz="1500"/>
              <a:t>Process for taking payments (if relevant)</a:t>
            </a:r>
          </a:p>
          <a:p>
            <a:pPr>
              <a:lnSpc>
                <a:spcPct val="90000"/>
              </a:lnSpc>
            </a:pPr>
            <a:endParaRPr lang="en-GB" sz="1500"/>
          </a:p>
          <a:p>
            <a:pPr>
              <a:lnSpc>
                <a:spcPct val="90000"/>
              </a:lnSpc>
            </a:pPr>
            <a:endParaRPr lang="en-GB" sz="1500"/>
          </a:p>
        </p:txBody>
      </p:sp>
    </p:spTree>
    <p:extLst>
      <p:ext uri="{BB962C8B-B14F-4D97-AF65-F5344CB8AC3E}">
        <p14:creationId xmlns:p14="http://schemas.microsoft.com/office/powerpoint/2010/main" val="383448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GB" sz="2800">
                <a:solidFill>
                  <a:schemeClr val="tx1"/>
                </a:solidFill>
              </a:rPr>
              <a:t>Resources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a:bodyPr>
          <a:lstStyle/>
          <a:p>
            <a:pPr>
              <a:lnSpc>
                <a:spcPct val="90000"/>
              </a:lnSpc>
            </a:pPr>
            <a:r>
              <a:rPr lang="en-GB" sz="1500">
                <a:solidFill>
                  <a:schemeClr val="tx1"/>
                </a:solidFill>
              </a:rPr>
              <a:t>How will the plan be turned into action? </a:t>
            </a:r>
          </a:p>
          <a:p>
            <a:pPr>
              <a:lnSpc>
                <a:spcPct val="90000"/>
              </a:lnSpc>
            </a:pPr>
            <a:r>
              <a:rPr lang="en-GB" sz="1500">
                <a:solidFill>
                  <a:schemeClr val="tx1"/>
                </a:solidFill>
              </a:rPr>
              <a:t>Premises </a:t>
            </a:r>
          </a:p>
          <a:p>
            <a:pPr>
              <a:lnSpc>
                <a:spcPct val="90000"/>
              </a:lnSpc>
            </a:pPr>
            <a:r>
              <a:rPr lang="en-GB" sz="1500">
                <a:solidFill>
                  <a:schemeClr val="tx1"/>
                </a:solidFill>
              </a:rPr>
              <a:t>Equipment - a list of necessary equipment and the price of each item</a:t>
            </a:r>
          </a:p>
          <a:p>
            <a:pPr>
              <a:lnSpc>
                <a:spcPct val="90000"/>
              </a:lnSpc>
            </a:pPr>
            <a:r>
              <a:rPr lang="en-GB" sz="1500">
                <a:solidFill>
                  <a:schemeClr val="tx1"/>
                </a:solidFill>
              </a:rPr>
              <a:t>Staff - details of what roles need to be filled, including job descriptions</a:t>
            </a:r>
          </a:p>
          <a:p>
            <a:pPr>
              <a:lnSpc>
                <a:spcPct val="90000"/>
              </a:lnSpc>
            </a:pPr>
            <a:r>
              <a:rPr lang="en-GB" sz="1500">
                <a:solidFill>
                  <a:schemeClr val="tx1"/>
                </a:solidFill>
              </a:rPr>
              <a:t>Suppliers - details of various suppliers and the credit terms they will offer</a:t>
            </a:r>
          </a:p>
          <a:p>
            <a:pPr>
              <a:lnSpc>
                <a:spcPct val="90000"/>
              </a:lnSpc>
            </a:pPr>
            <a:r>
              <a:rPr lang="en-GB" sz="1500">
                <a:solidFill>
                  <a:schemeClr val="tx1"/>
                </a:solidFill>
              </a:rPr>
              <a:t>Compliance - details of regulations regarding health and safety at work and any other regulations specific to the business or sector, together with a demonstration of how these will be complied with</a:t>
            </a:r>
          </a:p>
        </p:txBody>
      </p:sp>
    </p:spTree>
    <p:extLst>
      <p:ext uri="{BB962C8B-B14F-4D97-AF65-F5344CB8AC3E}">
        <p14:creationId xmlns:p14="http://schemas.microsoft.com/office/powerpoint/2010/main" val="105191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7"/>
            <a:ext cx="2206657" cy="4833745"/>
          </a:xfrm>
        </p:spPr>
        <p:txBody>
          <a:bodyPr>
            <a:normAutofit/>
          </a:bodyPr>
          <a:lstStyle/>
          <a:p>
            <a:endParaRPr lang="en-GB">
              <a:solidFill>
                <a:srgbClr val="EBEBEB"/>
              </a:solidFill>
            </a:endParaRP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12DDC1F-5A20-4058-BE21-FD6F84D09C32}"/>
              </a:ext>
            </a:extLst>
          </p:cNvPr>
          <p:cNvGraphicFramePr>
            <a:graphicFrameLocks noGrp="1"/>
          </p:cNvGraphicFramePr>
          <p:nvPr>
            <p:ph idx="1"/>
            <p:extLst>
              <p:ext uri="{D42A27DB-BD31-4B8C-83A1-F6EECF244321}">
                <p14:modId xmlns:p14="http://schemas.microsoft.com/office/powerpoint/2010/main" val="2698032381"/>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18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A2DD-0458-48A1-A64F-D1E31C8D194B}"/>
              </a:ext>
            </a:extLst>
          </p:cNvPr>
          <p:cNvSpPr>
            <a:spLocks noGrp="1"/>
          </p:cNvSpPr>
          <p:nvPr>
            <p:ph type="title"/>
          </p:nvPr>
        </p:nvSpPr>
        <p:spPr>
          <a:xfrm>
            <a:off x="767671" y="685800"/>
            <a:ext cx="7870143" cy="1485900"/>
          </a:xfrm>
        </p:spPr>
        <p:txBody>
          <a:bodyPr>
            <a:normAutofit/>
          </a:bodyPr>
          <a:lstStyle/>
          <a:p>
            <a:r>
              <a:rPr lang="en-GB" dirty="0"/>
              <a:t>Partners</a:t>
            </a:r>
            <a:br>
              <a:rPr lang="en-GB" dirty="0"/>
            </a:br>
            <a:endParaRPr lang="en-GB" dirty="0"/>
          </a:p>
        </p:txBody>
      </p:sp>
      <p:sp>
        <p:nvSpPr>
          <p:cNvPr id="3" name="Content Placeholder 2">
            <a:extLst>
              <a:ext uri="{FF2B5EF4-FFF2-40B4-BE49-F238E27FC236}">
                <a16:creationId xmlns:a16="http://schemas.microsoft.com/office/drawing/2014/main" id="{8248B479-088E-4B13-AFA1-E1B9BAB5569E}"/>
              </a:ext>
            </a:extLst>
          </p:cNvPr>
          <p:cNvSpPr>
            <a:spLocks noGrp="1"/>
          </p:cNvSpPr>
          <p:nvPr>
            <p:ph idx="1"/>
          </p:nvPr>
        </p:nvSpPr>
        <p:spPr>
          <a:xfrm>
            <a:off x="767671" y="2286000"/>
            <a:ext cx="3804328" cy="3581400"/>
          </a:xfrm>
        </p:spPr>
        <p:txBody>
          <a:bodyPr>
            <a:normAutofit/>
          </a:bodyPr>
          <a:lstStyle/>
          <a:p>
            <a:r>
              <a:rPr lang="en-GB" sz="1600" dirty="0"/>
              <a:t>Describe the people who are crucial to your organisation and any staff changes you plan as part of your business plan. This may include:</a:t>
            </a:r>
          </a:p>
          <a:p>
            <a:endParaRPr lang="en-GB" sz="1600" dirty="0"/>
          </a:p>
          <a:p>
            <a:r>
              <a:rPr lang="en-GB" sz="1600" dirty="0"/>
              <a:t>biographies of your management team</a:t>
            </a:r>
          </a:p>
          <a:p>
            <a:r>
              <a:rPr lang="en-GB" sz="1600" dirty="0"/>
              <a:t>an overview of any planned changes to your management structure.</a:t>
            </a:r>
          </a:p>
          <a:p>
            <a:r>
              <a:rPr lang="en-GB" sz="1600" dirty="0"/>
              <a:t>Also use this section to describe any skills gaps in your team, and how you plan to fill them</a:t>
            </a:r>
          </a:p>
        </p:txBody>
      </p:sp>
      <p:pic>
        <p:nvPicPr>
          <p:cNvPr id="7" name="Graphic 6" descr="Users">
            <a:extLst>
              <a:ext uri="{FF2B5EF4-FFF2-40B4-BE49-F238E27FC236}">
                <a16:creationId xmlns:a16="http://schemas.microsoft.com/office/drawing/2014/main" id="{D3F5AAB9-C0B8-4AC8-B19F-D5F2BDD0CF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1963" y="2350235"/>
            <a:ext cx="3542618" cy="3542618"/>
          </a:xfrm>
          <a:prstGeom prst="rect">
            <a:avLst/>
          </a:prstGeom>
        </p:spPr>
      </p:pic>
    </p:spTree>
    <p:extLst>
      <p:ext uri="{BB962C8B-B14F-4D97-AF65-F5344CB8AC3E}">
        <p14:creationId xmlns:p14="http://schemas.microsoft.com/office/powerpoint/2010/main" val="61515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5" name="Freeform: Shape 7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6866" name="Title 1">
            <a:extLst>
              <a:ext uri="{FF2B5EF4-FFF2-40B4-BE49-F238E27FC236}">
                <a16:creationId xmlns:a16="http://schemas.microsoft.com/office/drawing/2014/main" id="{A6EC4711-0605-481B-A7CF-05F11B3CE262}"/>
              </a:ext>
            </a:extLst>
          </p:cNvPr>
          <p:cNvSpPr>
            <a:spLocks noGrp="1"/>
          </p:cNvSpPr>
          <p:nvPr>
            <p:ph type="title"/>
          </p:nvPr>
        </p:nvSpPr>
        <p:spPr>
          <a:xfrm>
            <a:off x="866216" y="973668"/>
            <a:ext cx="2206657" cy="1020232"/>
          </a:xfrm>
        </p:spPr>
        <p:txBody>
          <a:bodyPr>
            <a:normAutofit/>
          </a:bodyPr>
          <a:lstStyle/>
          <a:p>
            <a:pPr>
              <a:lnSpc>
                <a:spcPct val="90000"/>
              </a:lnSpc>
            </a:pPr>
            <a:r>
              <a:rPr lang="en-GB" altLang="en-US">
                <a:solidFill>
                  <a:srgbClr val="EBEBEB"/>
                </a:solidFill>
              </a:rPr>
              <a:t>Value Proposition</a:t>
            </a:r>
          </a:p>
        </p:txBody>
      </p:sp>
      <p:pic>
        <p:nvPicPr>
          <p:cNvPr id="36868" name="Picture 3">
            <a:extLst>
              <a:ext uri="{FF2B5EF4-FFF2-40B4-BE49-F238E27FC236}">
                <a16:creationId xmlns:a16="http://schemas.microsoft.com/office/drawing/2014/main" id="{FB87A10B-41E1-44B5-9C16-B9F993BDBC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95955" y="1839801"/>
            <a:ext cx="4793650" cy="31783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78">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867" name="Content Placeholder 2">
            <a:extLst>
              <a:ext uri="{FF2B5EF4-FFF2-40B4-BE49-F238E27FC236}">
                <a16:creationId xmlns:a16="http://schemas.microsoft.com/office/drawing/2014/main" id="{3DD24A7C-871E-4E57-B428-47BB47F6E24E}"/>
              </a:ext>
            </a:extLst>
          </p:cNvPr>
          <p:cNvSpPr>
            <a:spLocks noGrp="1"/>
          </p:cNvSpPr>
          <p:nvPr>
            <p:ph idx="1"/>
          </p:nvPr>
        </p:nvSpPr>
        <p:spPr>
          <a:xfrm>
            <a:off x="866216" y="2120900"/>
            <a:ext cx="2350294" cy="3898900"/>
          </a:xfrm>
        </p:spPr>
        <p:txBody>
          <a:bodyPr>
            <a:normAutofit/>
          </a:bodyPr>
          <a:lstStyle/>
          <a:p>
            <a:endParaRPr lang="en-GB" altLang="en-US" sz="2600">
              <a:solidFill>
                <a:srgbClr val="FFFFFF"/>
              </a:solidFill>
            </a:endParaRPr>
          </a:p>
          <a:p>
            <a:endParaRPr lang="en-GB" altLang="en-US" sz="2600">
              <a:solidFill>
                <a:srgbClr val="FFFFFF"/>
              </a:solidFill>
            </a:endParaRPr>
          </a:p>
          <a:p>
            <a:endParaRPr lang="en-GB" altLang="en-US" sz="2600">
              <a:solidFill>
                <a:srgbClr val="FFFFFF"/>
              </a:solidFill>
            </a:endParaRPr>
          </a:p>
          <a:p>
            <a:endParaRPr lang="en-GB" altLang="en-US" sz="2600">
              <a:solidFill>
                <a:srgbClr val="FFFFFF"/>
              </a:solidFill>
              <a:hlinkClick r:id="rId3"/>
            </a:endParaRPr>
          </a:p>
          <a:p>
            <a:r>
              <a:rPr lang="en-GB" altLang="en-US" sz="2600">
                <a:solidFill>
                  <a:srgbClr val="FFFFFF"/>
                </a:solidFill>
                <a:hlinkClick r:id="rId3"/>
              </a:rPr>
              <a:t>https://www.youtube.com/watch?v=ReM1uqmVfP0</a:t>
            </a:r>
            <a:endParaRPr lang="en-GB" altLang="en-US" sz="2600">
              <a:solidFill>
                <a:srgbClr val="FFFFFF"/>
              </a:solidFill>
            </a:endParaRPr>
          </a:p>
          <a:p>
            <a:endParaRPr lang="en-GB" altLang="en-US" sz="2600">
              <a:solidFill>
                <a:srgbClr val="FFFFFF"/>
              </a:solidFill>
            </a:endParaRPr>
          </a:p>
        </p:txBody>
      </p:sp>
      <p:sp>
        <p:nvSpPr>
          <p:cNvPr id="8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61754238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D4802EF4-9EB6-4EB7-A175-0E8B897693C8}"/>
              </a:ext>
            </a:extLst>
          </p:cNvPr>
          <p:cNvSpPr>
            <a:spLocks noGrp="1"/>
          </p:cNvSpPr>
          <p:nvPr>
            <p:ph type="title"/>
          </p:nvPr>
        </p:nvSpPr>
        <p:spPr>
          <a:xfrm>
            <a:off x="750279" y="1209957"/>
            <a:ext cx="2275935" cy="4438087"/>
          </a:xfrm>
        </p:spPr>
        <p:txBody>
          <a:bodyPr anchor="ctr">
            <a:normAutofit/>
          </a:bodyPr>
          <a:lstStyle/>
          <a:p>
            <a:pPr algn="r"/>
            <a:r>
              <a:rPr lang="en-GB" sz="2800">
                <a:solidFill>
                  <a:schemeClr val="tx1"/>
                </a:solidFill>
              </a:rPr>
              <a:t>Regulators</a:t>
            </a:r>
            <a:br>
              <a:rPr lang="en-GB" sz="2800">
                <a:solidFill>
                  <a:schemeClr val="tx1"/>
                </a:solidFill>
              </a:rPr>
            </a:br>
            <a:endParaRPr lang="en-GB" sz="2800">
              <a:solidFill>
                <a:schemeClr val="tx1"/>
              </a:solidFill>
            </a:endParaRP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3D831A-C7AF-4289-AC1C-B6D1CE50CEE0}"/>
              </a:ext>
            </a:extLst>
          </p:cNvPr>
          <p:cNvSpPr>
            <a:spLocks noGrp="1"/>
          </p:cNvSpPr>
          <p:nvPr>
            <p:ph idx="1"/>
          </p:nvPr>
        </p:nvSpPr>
        <p:spPr>
          <a:xfrm>
            <a:off x="3508818" y="1059025"/>
            <a:ext cx="3976641" cy="4739950"/>
          </a:xfrm>
        </p:spPr>
        <p:txBody>
          <a:bodyPr anchor="ctr">
            <a:normAutofit/>
          </a:bodyPr>
          <a:lstStyle/>
          <a:p>
            <a:pPr marL="0" indent="0">
              <a:buNone/>
            </a:pPr>
            <a:r>
              <a:rPr lang="en-GB" dirty="0">
                <a:solidFill>
                  <a:schemeClr val="tx1"/>
                </a:solidFill>
              </a:rPr>
              <a:t>These could include:</a:t>
            </a:r>
          </a:p>
          <a:p>
            <a:pPr marL="0" indent="0">
              <a:buNone/>
            </a:pPr>
            <a:endParaRPr lang="en-GB" dirty="0">
              <a:solidFill>
                <a:schemeClr val="tx1"/>
              </a:solidFill>
            </a:endParaRPr>
          </a:p>
          <a:p>
            <a:r>
              <a:rPr lang="en-GB" dirty="0">
                <a:solidFill>
                  <a:schemeClr val="tx1"/>
                </a:solidFill>
              </a:rPr>
              <a:t>HMRC, Companies House</a:t>
            </a:r>
          </a:p>
          <a:p>
            <a:r>
              <a:rPr lang="en-GB" dirty="0">
                <a:solidFill>
                  <a:schemeClr val="tx1"/>
                </a:solidFill>
              </a:rPr>
              <a:t>Regulatory or compliance </a:t>
            </a:r>
          </a:p>
          <a:p>
            <a:r>
              <a:rPr lang="en-GB" dirty="0">
                <a:solidFill>
                  <a:schemeClr val="tx1"/>
                </a:solidFill>
              </a:rPr>
              <a:t>Licences</a:t>
            </a:r>
          </a:p>
          <a:p>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59589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66216" y="973668"/>
            <a:ext cx="2206657" cy="1020232"/>
          </a:xfrm>
        </p:spPr>
        <p:txBody>
          <a:bodyPr>
            <a:normAutofit/>
          </a:bodyPr>
          <a:lstStyle/>
          <a:p>
            <a:pPr>
              <a:lnSpc>
                <a:spcPct val="90000"/>
              </a:lnSpc>
            </a:pPr>
            <a:r>
              <a:rPr lang="en-GB" b="1">
                <a:solidFill>
                  <a:schemeClr val="tx1"/>
                </a:solidFill>
              </a:rPr>
              <a:t>Schedule Your Time</a:t>
            </a:r>
          </a:p>
        </p:txBody>
      </p:sp>
      <p:pic>
        <p:nvPicPr>
          <p:cNvPr id="4" name="Picture 3"/>
          <p:cNvPicPr>
            <a:picLocks noChangeAspect="1"/>
          </p:cNvPicPr>
          <p:nvPr/>
        </p:nvPicPr>
        <p:blipFill rotWithShape="1">
          <a:blip r:embed="rId2"/>
          <a:srcRect l="10355" r="12952" b="-3"/>
          <a:stretch/>
        </p:blipFill>
        <p:spPr>
          <a:xfrm>
            <a:off x="3895955" y="803751"/>
            <a:ext cx="4793650" cy="5250498"/>
          </a:xfrm>
          <a:prstGeom prst="rect">
            <a:avLst/>
          </a:prstGeom>
        </p:spPr>
      </p:pic>
      <p:sp>
        <p:nvSpPr>
          <p:cNvPr id="15" name="Rectangle 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6" y="2120900"/>
            <a:ext cx="2350294" cy="3898900"/>
          </a:xfrm>
        </p:spPr>
        <p:txBody>
          <a:bodyPr>
            <a:normAutofit/>
          </a:bodyPr>
          <a:lstStyle/>
          <a:p>
            <a:pPr marL="0" indent="0" fontAlgn="base">
              <a:buNone/>
            </a:pPr>
            <a:endParaRPr lang="en-GB">
              <a:solidFill>
                <a:schemeClr val="tx1"/>
              </a:solidFill>
            </a:endParaRPr>
          </a:p>
          <a:p>
            <a:endParaRPr lang="en-GB">
              <a:solidFill>
                <a:schemeClr val="tx1"/>
              </a:solidFill>
            </a:endParaRPr>
          </a:p>
        </p:txBody>
      </p:sp>
      <p:sp>
        <p:nvSpPr>
          <p:cNvPr id="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7474876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55" y="1207184"/>
            <a:ext cx="8354891" cy="697835"/>
          </a:xfrm>
        </p:spPr>
        <p:txBody>
          <a:bodyPr vert="horz" lIns="68580" tIns="34290" rIns="68580" bIns="34290" rtlCol="0" anchor="b">
            <a:normAutofit/>
          </a:bodyPr>
          <a:lstStyle/>
          <a:p>
            <a:pPr algn="ctr"/>
            <a:r>
              <a:rPr lang="en-US" sz="4050">
                <a:solidFill>
                  <a:srgbClr val="FFFFFF"/>
                </a:solidFill>
              </a:rPr>
              <a:t>Market Research</a:t>
            </a:r>
          </a:p>
        </p:txBody>
      </p:sp>
      <p:pic>
        <p:nvPicPr>
          <p:cNvPr id="7" name="Content Placeholder 3"/>
          <p:cNvPicPr>
            <a:picLocks noGrp="1" noChangeAspect="1"/>
          </p:cNvPicPr>
          <p:nvPr>
            <p:ph idx="1"/>
          </p:nvPr>
        </p:nvPicPr>
        <p:blipFill>
          <a:blip r:embed="rId2"/>
          <a:stretch>
            <a:fillRect/>
          </a:stretch>
        </p:blipFill>
        <p:spPr>
          <a:xfrm>
            <a:off x="779982" y="2739684"/>
            <a:ext cx="7542711" cy="2998228"/>
          </a:xfrm>
          <a:prstGeom prst="rect">
            <a:avLst/>
          </a:prstGeom>
        </p:spPr>
      </p:pic>
    </p:spTree>
    <p:extLst>
      <p:ext uri="{BB962C8B-B14F-4D97-AF65-F5344CB8AC3E}">
        <p14:creationId xmlns:p14="http://schemas.microsoft.com/office/powerpoint/2010/main" val="359567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17975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12" name="Freeform: Shape 11">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80041"/>
            <a:ext cx="9144000" cy="5077959"/>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accent1"/>
          </a:solidFill>
          <a:ln>
            <a:noFill/>
          </a:ln>
        </p:spPr>
      </p:sp>
      <p:sp>
        <p:nvSpPr>
          <p:cNvPr id="2" name="Title 1"/>
          <p:cNvSpPr>
            <a:spLocks noGrp="1"/>
          </p:cNvSpPr>
          <p:nvPr>
            <p:ph type="title"/>
          </p:nvPr>
        </p:nvSpPr>
        <p:spPr>
          <a:xfrm>
            <a:off x="1262378" y="838200"/>
            <a:ext cx="6619244" cy="977902"/>
          </a:xfrm>
        </p:spPr>
        <p:txBody>
          <a:bodyPr>
            <a:normAutofit/>
          </a:bodyPr>
          <a:lstStyle/>
          <a:p>
            <a:pPr algn="ctr"/>
            <a:r>
              <a:rPr lang="en-GB">
                <a:solidFill>
                  <a:srgbClr val="EBEBEB"/>
                </a:solidFill>
              </a:rPr>
              <a:t>Business Model Canvas</a:t>
            </a:r>
          </a:p>
        </p:txBody>
      </p:sp>
      <p:sp>
        <p:nvSpPr>
          <p:cNvPr id="3" name="Content Placeholder 2"/>
          <p:cNvSpPr>
            <a:spLocks noGrp="1"/>
          </p:cNvSpPr>
          <p:nvPr>
            <p:ph idx="1"/>
          </p:nvPr>
        </p:nvSpPr>
        <p:spPr>
          <a:xfrm>
            <a:off x="1262378" y="2757942"/>
            <a:ext cx="6619244" cy="3261857"/>
          </a:xfrm>
        </p:spPr>
        <p:txBody>
          <a:bodyPr>
            <a:normAutofit/>
          </a:bodyPr>
          <a:lstStyle/>
          <a:p>
            <a:r>
              <a:rPr lang="en-GB" sz="1700"/>
              <a:t>A tool</a:t>
            </a:r>
          </a:p>
          <a:p>
            <a:r>
              <a:rPr lang="en-GB" sz="1700"/>
              <a:t>A one-page business plan</a:t>
            </a:r>
          </a:p>
          <a:p>
            <a:r>
              <a:rPr lang="en-GB" sz="1700"/>
              <a:t>Visual</a:t>
            </a:r>
          </a:p>
          <a:p>
            <a:r>
              <a:rPr lang="en-GB" sz="1700"/>
              <a:t>Allows for changes easily</a:t>
            </a:r>
          </a:p>
          <a:p>
            <a:endParaRPr lang="en-GB" sz="1700"/>
          </a:p>
          <a:p>
            <a:pPr marL="0" indent="0">
              <a:buNone/>
            </a:pPr>
            <a:r>
              <a:rPr lang="en-GB" altLang="en-US" sz="1700"/>
              <a:t>Video : </a:t>
            </a:r>
            <a:r>
              <a:rPr lang="en-GB" altLang="en-US" sz="1700" b="1">
                <a:hlinkClick r:id="rId2"/>
              </a:rPr>
              <a:t>https://www.youtube.com/watch?v=QoAOzMTLP5s</a:t>
            </a:r>
            <a:endParaRPr lang="en-GB" altLang="en-US" sz="1700" b="1"/>
          </a:p>
          <a:p>
            <a:endParaRPr lang="en-GB" sz="1700"/>
          </a:p>
          <a:p>
            <a:pPr marL="0" indent="0">
              <a:buNone/>
            </a:pPr>
            <a:endParaRPr lang="en-GB" sz="1700"/>
          </a:p>
          <a:p>
            <a:endParaRPr lang="en-GB" sz="1700"/>
          </a:p>
        </p:txBody>
      </p:sp>
    </p:spTree>
    <p:extLst>
      <p:ext uri="{BB962C8B-B14F-4D97-AF65-F5344CB8AC3E}">
        <p14:creationId xmlns:p14="http://schemas.microsoft.com/office/powerpoint/2010/main" val="3744306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8" name="Group 77">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79" name="Rectangle 78">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1506" name="Title 1">
            <a:extLst>
              <a:ext uri="{FF2B5EF4-FFF2-40B4-BE49-F238E27FC236}">
                <a16:creationId xmlns:a16="http://schemas.microsoft.com/office/drawing/2014/main" id="{D4459C9C-0F7C-4596-BD88-A6590CA55122}"/>
              </a:ext>
            </a:extLst>
          </p:cNvPr>
          <p:cNvSpPr>
            <a:spLocks noGrp="1" noChangeArrowheads="1"/>
          </p:cNvSpPr>
          <p:nvPr>
            <p:ph type="title"/>
          </p:nvPr>
        </p:nvSpPr>
        <p:spPr>
          <a:xfrm>
            <a:off x="750279" y="1209957"/>
            <a:ext cx="2275935" cy="4438087"/>
          </a:xfrm>
        </p:spPr>
        <p:txBody>
          <a:bodyPr anchor="ctr">
            <a:normAutofit/>
          </a:bodyPr>
          <a:lstStyle/>
          <a:p>
            <a:pPr algn="r" eaLnBrk="1" hangingPunct="1"/>
            <a:r>
              <a:rPr lang="en-GB" altLang="en-US" sz="2800">
                <a:solidFill>
                  <a:schemeClr val="tx1"/>
                </a:solidFill>
              </a:rPr>
              <a:t>Market Research</a:t>
            </a:r>
          </a:p>
        </p:txBody>
      </p:sp>
      <p:cxnSp>
        <p:nvCxnSpPr>
          <p:cNvPr id="82" name="Straight Connector 81">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7411" name="Content Placeholder 2">
            <a:extLst>
              <a:ext uri="{FF2B5EF4-FFF2-40B4-BE49-F238E27FC236}">
                <a16:creationId xmlns:a16="http://schemas.microsoft.com/office/drawing/2014/main" id="{FF992EFD-025B-4692-AE15-F9CE2EB69F72}"/>
              </a:ext>
            </a:extLst>
          </p:cNvPr>
          <p:cNvSpPr>
            <a:spLocks noGrp="1"/>
          </p:cNvSpPr>
          <p:nvPr>
            <p:ph idx="1"/>
          </p:nvPr>
        </p:nvSpPr>
        <p:spPr>
          <a:xfrm>
            <a:off x="3508818" y="1059025"/>
            <a:ext cx="3976641" cy="4739950"/>
          </a:xfrm>
        </p:spPr>
        <p:txBody>
          <a:bodyPr rtlCol="0" anchor="ctr">
            <a:normAutofit/>
          </a:bodyPr>
          <a:lstStyle/>
          <a:p>
            <a:pPr eaLnBrk="1" fontAlgn="auto" hangingPunct="1">
              <a:spcAft>
                <a:spcPts val="0"/>
              </a:spcAft>
              <a:buFontTx/>
              <a:buNone/>
              <a:defRPr/>
            </a:pPr>
            <a:endParaRPr lang="en-GB" altLang="en-US">
              <a:solidFill>
                <a:schemeClr val="tx1"/>
              </a:solidFill>
            </a:endParaRPr>
          </a:p>
          <a:p>
            <a:pPr eaLnBrk="1" fontAlgn="auto" hangingPunct="1">
              <a:spcAft>
                <a:spcPts val="0"/>
              </a:spcAft>
              <a:buFontTx/>
              <a:buNone/>
              <a:defRPr/>
            </a:pPr>
            <a:r>
              <a:rPr lang="en-GB" altLang="en-US">
                <a:solidFill>
                  <a:schemeClr val="tx1"/>
                </a:solidFill>
              </a:rPr>
              <a:t>Justify the need for your business</a:t>
            </a:r>
          </a:p>
          <a:p>
            <a:pPr eaLnBrk="1" fontAlgn="auto" hangingPunct="1">
              <a:spcAft>
                <a:spcPts val="0"/>
              </a:spcAft>
              <a:buFontTx/>
              <a:buNone/>
              <a:defRPr/>
            </a:pPr>
            <a:r>
              <a:rPr lang="en-GB" altLang="en-US">
                <a:solidFill>
                  <a:schemeClr val="tx1"/>
                </a:solidFill>
              </a:rPr>
              <a:t>Demonstrate there is a gap in the market</a:t>
            </a:r>
          </a:p>
          <a:p>
            <a:pPr lvl="1" indent="-283464" eaLnBrk="1" fontAlgn="auto" hangingPunct="1">
              <a:spcAft>
                <a:spcPts val="0"/>
              </a:spcAft>
              <a:buFont typeface="Wingdings 3" charset="2"/>
              <a:buChar char=""/>
              <a:defRPr/>
            </a:pPr>
            <a:endParaRPr lang="en-GB" altLang="en-US">
              <a:solidFill>
                <a:schemeClr val="tx1"/>
              </a:solidFill>
            </a:endParaRPr>
          </a:p>
          <a:p>
            <a:pPr eaLnBrk="1" fontAlgn="auto" hangingPunct="1">
              <a:spcAft>
                <a:spcPts val="0"/>
              </a:spcAft>
              <a:buFont typeface="Wingdings 3" charset="2"/>
              <a:buChar char=""/>
              <a:defRPr/>
            </a:pPr>
            <a:endParaRPr lang="en-GB" altLang="en-US">
              <a:solidFill>
                <a:schemeClr val="tx1"/>
              </a:solidFill>
            </a:endParaRPr>
          </a:p>
        </p:txBody>
      </p:sp>
      <p:sp>
        <p:nvSpPr>
          <p:cNvPr id="21508" name="Footer Placeholder 4">
            <a:extLst>
              <a:ext uri="{FF2B5EF4-FFF2-40B4-BE49-F238E27FC236}">
                <a16:creationId xmlns:a16="http://schemas.microsoft.com/office/drawing/2014/main" id="{4B6B9A59-998C-434B-8436-BA68F2698CB5}"/>
              </a:ext>
            </a:extLst>
          </p:cNvPr>
          <p:cNvSpPr>
            <a:spLocks noGrp="1"/>
          </p:cNvSpPr>
          <p:nvPr>
            <p:ph type="ftr" sz="quarter" idx="11"/>
          </p:nvPr>
        </p:nvSpPr>
        <p:spPr bwMode="auto">
          <a:xfrm rot="5400000">
            <a:off x="7140905" y="3155806"/>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rgbClr val="FFFFFF"/>
                </a:solidFill>
                <a:latin typeface="Segoe UI Semibold" panose="020B0702040204020203" pitchFamily="34" charset="0"/>
              </a:rPr>
              <a:t>Copyright   B Consultancy Limited 2021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A1E43C6-B78C-48CC-805D-E1689B7C9546}"/>
              </a:ext>
            </a:extLst>
          </p:cNvPr>
          <p:cNvSpPr>
            <a:spLocks noGrp="1" noChangeArrowheads="1"/>
          </p:cNvSpPr>
          <p:nvPr>
            <p:ph type="title"/>
          </p:nvPr>
        </p:nvSpPr>
        <p:spPr/>
        <p:txBody>
          <a:bodyPr/>
          <a:lstStyle/>
          <a:p>
            <a:pPr eaLnBrk="1" hangingPunct="1"/>
            <a:r>
              <a:rPr lang="en-GB" altLang="en-US" sz="4000"/>
              <a:t>You will learn</a:t>
            </a:r>
            <a:endParaRPr lang="en-US" altLang="en-US" sz="4000"/>
          </a:p>
        </p:txBody>
      </p:sp>
      <p:sp>
        <p:nvSpPr>
          <p:cNvPr id="916483" name="Rectangle 3">
            <a:extLst>
              <a:ext uri="{FF2B5EF4-FFF2-40B4-BE49-F238E27FC236}">
                <a16:creationId xmlns:a16="http://schemas.microsoft.com/office/drawing/2014/main" id="{632D95EC-B0BB-417B-94E6-DC377A96B9CA}"/>
              </a:ext>
            </a:extLst>
          </p:cNvPr>
          <p:cNvSpPr>
            <a:spLocks noGrp="1" noChangeArrowheads="1"/>
          </p:cNvSpPr>
          <p:nvPr>
            <p:ph type="body" idx="1"/>
          </p:nvPr>
        </p:nvSpPr>
        <p:spPr/>
        <p:txBody>
          <a:bodyPr/>
          <a:lstStyle/>
          <a:p>
            <a:pPr eaLnBrk="1" hangingPunct="1"/>
            <a:r>
              <a:rPr lang="en-GB" altLang="en-US"/>
              <a:t>The importance of Market Research</a:t>
            </a:r>
          </a:p>
          <a:p>
            <a:pPr eaLnBrk="1" hangingPunct="1"/>
            <a:r>
              <a:rPr lang="en-GB" altLang="en-US"/>
              <a:t>Process </a:t>
            </a:r>
          </a:p>
          <a:p>
            <a:pPr eaLnBrk="1" hangingPunct="1"/>
            <a:r>
              <a:rPr lang="en-GB" altLang="en-US"/>
              <a:t>Techniques</a:t>
            </a:r>
          </a:p>
          <a:p>
            <a:pPr eaLnBrk="1" hangingPunct="1"/>
            <a:r>
              <a:rPr lang="en-GB" altLang="en-US"/>
              <a:t>Terminology</a:t>
            </a:r>
          </a:p>
          <a:p>
            <a:pPr eaLnBrk="1" hangingPunct="1"/>
            <a:r>
              <a:rPr lang="en-GB" altLang="en-US"/>
              <a:t>Sources</a:t>
            </a:r>
          </a:p>
          <a:p>
            <a:pPr eaLnBrk="1" hangingPunct="1"/>
            <a:endParaRPr lang="en-GB" altLang="en-US"/>
          </a:p>
        </p:txBody>
      </p:sp>
      <p:sp>
        <p:nvSpPr>
          <p:cNvPr id="22532" name="Footer Placeholder 4">
            <a:extLst>
              <a:ext uri="{FF2B5EF4-FFF2-40B4-BE49-F238E27FC236}">
                <a16:creationId xmlns:a16="http://schemas.microsoft.com/office/drawing/2014/main" id="{735B7C78-436C-4165-8DC0-8AC07BBD7A82}"/>
              </a:ext>
            </a:extLst>
          </p:cNvPr>
          <p:cNvSpPr>
            <a:spLocks noGrp="1"/>
          </p:cNvSpPr>
          <p:nvPr>
            <p:ph type="ftr" sz="quarter" idx="11"/>
          </p:nvPr>
        </p:nvSpPr>
        <p:spPr bwMode="auto">
          <a:xfrm>
            <a:off x="1714500" y="6245225"/>
            <a:ext cx="492918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b="0" dirty="0">
                <a:solidFill>
                  <a:srgbClr val="000000"/>
                </a:solidFill>
                <a:latin typeface="Segoe UI Semibold" panose="020B0702040204020203" pitchFamily="34" charset="0"/>
              </a:rPr>
              <a:t>Copyright   B Consultancy Limited 2021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6483">
                                            <p:txEl>
                                              <p:pRg st="0" end="0"/>
                                            </p:txEl>
                                          </p:spTgt>
                                        </p:tgtEl>
                                        <p:attrNameLst>
                                          <p:attrName>style.visibility</p:attrName>
                                        </p:attrNameLst>
                                      </p:cBhvr>
                                      <p:to>
                                        <p:strVal val="visible"/>
                                      </p:to>
                                    </p:set>
                                    <p:anim calcmode="lin" valueType="num">
                                      <p:cBhvr additive="base">
                                        <p:cTn id="7" dur="500" fill="hold"/>
                                        <p:tgtEl>
                                          <p:spTgt spid="916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6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6483">
                                            <p:txEl>
                                              <p:pRg st="1" end="1"/>
                                            </p:txEl>
                                          </p:spTgt>
                                        </p:tgtEl>
                                        <p:attrNameLst>
                                          <p:attrName>style.visibility</p:attrName>
                                        </p:attrNameLst>
                                      </p:cBhvr>
                                      <p:to>
                                        <p:strVal val="visible"/>
                                      </p:to>
                                    </p:set>
                                    <p:anim calcmode="lin" valueType="num">
                                      <p:cBhvr additive="base">
                                        <p:cTn id="13" dur="500" fill="hold"/>
                                        <p:tgtEl>
                                          <p:spTgt spid="916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6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6483">
                                            <p:txEl>
                                              <p:pRg st="2" end="2"/>
                                            </p:txEl>
                                          </p:spTgt>
                                        </p:tgtEl>
                                        <p:attrNameLst>
                                          <p:attrName>style.visibility</p:attrName>
                                        </p:attrNameLst>
                                      </p:cBhvr>
                                      <p:to>
                                        <p:strVal val="visible"/>
                                      </p:to>
                                    </p:set>
                                    <p:anim calcmode="lin" valueType="num">
                                      <p:cBhvr additive="base">
                                        <p:cTn id="19" dur="500" fill="hold"/>
                                        <p:tgtEl>
                                          <p:spTgt spid="916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6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6483">
                                            <p:txEl>
                                              <p:pRg st="3" end="3"/>
                                            </p:txEl>
                                          </p:spTgt>
                                        </p:tgtEl>
                                        <p:attrNameLst>
                                          <p:attrName>style.visibility</p:attrName>
                                        </p:attrNameLst>
                                      </p:cBhvr>
                                      <p:to>
                                        <p:strVal val="visible"/>
                                      </p:to>
                                    </p:set>
                                    <p:anim calcmode="lin" valueType="num">
                                      <p:cBhvr additive="base">
                                        <p:cTn id="25" dur="500" fill="hold"/>
                                        <p:tgtEl>
                                          <p:spTgt spid="916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6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16483">
                                            <p:txEl>
                                              <p:pRg st="4" end="4"/>
                                            </p:txEl>
                                          </p:spTgt>
                                        </p:tgtEl>
                                        <p:attrNameLst>
                                          <p:attrName>style.visibility</p:attrName>
                                        </p:attrNameLst>
                                      </p:cBhvr>
                                      <p:to>
                                        <p:strVal val="visible"/>
                                      </p:to>
                                    </p:set>
                                    <p:anim calcmode="lin" valueType="num">
                                      <p:cBhvr additive="base">
                                        <p:cTn id="31" dur="500" fill="hold"/>
                                        <p:tgtEl>
                                          <p:spTgt spid="9164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16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6" name="Rectangle 75">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CCE17467-467F-4349-8341-B22BCBF4BB37}"/>
              </a:ext>
            </a:extLst>
          </p:cNvPr>
          <p:cNvSpPr>
            <a:spLocks noGrp="1" noChangeArrowheads="1"/>
          </p:cNvSpPr>
          <p:nvPr>
            <p:ph type="title"/>
          </p:nvPr>
        </p:nvSpPr>
        <p:spPr>
          <a:xfrm>
            <a:off x="627185" y="1085549"/>
            <a:ext cx="2573210" cy="4686903"/>
          </a:xfrm>
        </p:spPr>
        <p:txBody>
          <a:bodyPr anchor="ctr">
            <a:normAutofit/>
          </a:bodyPr>
          <a:lstStyle/>
          <a:p>
            <a:pPr algn="r" eaLnBrk="1" hangingPunct="1"/>
            <a:r>
              <a:rPr lang="en-US" altLang="en-US">
                <a:solidFill>
                  <a:schemeClr val="tx1"/>
                </a:solidFill>
              </a:rPr>
              <a:t>Set Clear Objectives</a:t>
            </a:r>
          </a:p>
        </p:txBody>
      </p:sp>
      <p:cxnSp>
        <p:nvCxnSpPr>
          <p:cNvPr id="79" name="Straight Connector 78">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7B1BCC-4365-486B-87D7-ABD5D2D78C70}"/>
              </a:ext>
            </a:extLst>
          </p:cNvPr>
          <p:cNvSpPr>
            <a:spLocks noGrp="1"/>
          </p:cNvSpPr>
          <p:nvPr>
            <p:ph idx="1"/>
          </p:nvPr>
        </p:nvSpPr>
        <p:spPr>
          <a:xfrm>
            <a:off x="3781049" y="1085549"/>
            <a:ext cx="4184780" cy="4686903"/>
          </a:xfrm>
        </p:spPr>
        <p:txBody>
          <a:bodyPr rtlCol="0" anchor="ctr">
            <a:normAutofit/>
          </a:bodyPr>
          <a:lstStyle/>
          <a:p>
            <a:pPr marL="0" indent="0" eaLnBrk="1" fontAlgn="auto" hangingPunct="1">
              <a:spcBef>
                <a:spcPts val="900"/>
              </a:spcBef>
              <a:spcAft>
                <a:spcPts val="600"/>
              </a:spcAft>
              <a:buFontTx/>
              <a:buNone/>
              <a:defRPr/>
            </a:pPr>
            <a:r>
              <a:rPr lang="en-US" altLang="en-US" b="1" dirty="0">
                <a:solidFill>
                  <a:schemeClr val="tx1"/>
                </a:solidFill>
              </a:rPr>
              <a:t>Definition</a:t>
            </a:r>
          </a:p>
          <a:p>
            <a:pPr marL="0" indent="0" eaLnBrk="1" fontAlgn="auto" hangingPunct="1">
              <a:spcBef>
                <a:spcPts val="900"/>
              </a:spcBef>
              <a:spcAft>
                <a:spcPts val="600"/>
              </a:spcAft>
              <a:buFontTx/>
              <a:buNone/>
              <a:defRPr/>
            </a:pPr>
            <a:r>
              <a:rPr lang="en-US" altLang="en-US" dirty="0">
                <a:solidFill>
                  <a:schemeClr val="tx1"/>
                </a:solidFill>
              </a:rPr>
              <a:t>“A specific result that a person or system aims to achieve within a time frame and with available resources.”</a:t>
            </a:r>
          </a:p>
          <a:p>
            <a:pPr marL="0" indent="0" algn="r" eaLnBrk="1" fontAlgn="auto" hangingPunct="1">
              <a:spcBef>
                <a:spcPts val="900"/>
              </a:spcBef>
              <a:spcAft>
                <a:spcPts val="600"/>
              </a:spcAft>
              <a:buFontTx/>
              <a:buNone/>
              <a:defRPr/>
            </a:pPr>
            <a:r>
              <a:rPr lang="en-US" altLang="en-US" sz="2400" dirty="0">
                <a:solidFill>
                  <a:schemeClr val="tx1"/>
                </a:solidFill>
              </a:rPr>
              <a:t>www.businessdirectory.com</a:t>
            </a:r>
          </a:p>
        </p:txBody>
      </p:sp>
      <p:sp>
        <p:nvSpPr>
          <p:cNvPr id="23556" name="Footer Placeholder 4">
            <a:extLst>
              <a:ext uri="{FF2B5EF4-FFF2-40B4-BE49-F238E27FC236}">
                <a16:creationId xmlns:a16="http://schemas.microsoft.com/office/drawing/2014/main" id="{B5B05548-FB91-438B-B9DA-0EDC4A5E1FD1}"/>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chemeClr val="bg1">
                    <a:lumMod val="85000"/>
                    <a:lumOff val="15000"/>
                  </a:schemeClr>
                </a:solidFill>
                <a:latin typeface="Segoe UI Semibold" panose="020B0702040204020203" pitchFamily="34" charset="0"/>
              </a:rPr>
              <a:t>Copyright  © B Consultancy Limited 2021</a:t>
            </a:r>
          </a:p>
        </p:txBody>
      </p:sp>
    </p:spTree>
  </p:cSld>
  <p:clrMapOvr>
    <a:overrideClrMapping bg1="dk1" tx1="lt1" bg2="dk2" tx2="lt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956" y="643466"/>
            <a:ext cx="1478204"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22" name="Freeform: Shape 21">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25850" y="1778693"/>
            <a:ext cx="3209207" cy="459638"/>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6" name="Content Placeholder 5">
            <a:extLst>
              <a:ext uri="{FF2B5EF4-FFF2-40B4-BE49-F238E27FC236}">
                <a16:creationId xmlns:a16="http://schemas.microsoft.com/office/drawing/2014/main" id="{EF8F0707-72EB-4BBC-93CC-18B508642566}"/>
              </a:ext>
            </a:extLst>
          </p:cNvPr>
          <p:cNvPicPr>
            <a:picLocks noGrp="1" noChangeAspect="1"/>
          </p:cNvPicPr>
          <p:nvPr>
            <p:ph idx="1"/>
          </p:nvPr>
        </p:nvPicPr>
        <p:blipFill>
          <a:blip r:embed="rId2"/>
          <a:stretch>
            <a:fillRect/>
          </a:stretch>
        </p:blipFill>
        <p:spPr>
          <a:xfrm>
            <a:off x="2256568" y="1027187"/>
            <a:ext cx="6404832" cy="4803624"/>
          </a:xfrm>
          <a:prstGeom prst="rect">
            <a:avLst/>
          </a:prstGeom>
        </p:spPr>
      </p:pic>
    </p:spTree>
    <p:extLst>
      <p:ext uri="{BB962C8B-B14F-4D97-AF65-F5344CB8AC3E}">
        <p14:creationId xmlns:p14="http://schemas.microsoft.com/office/powerpoint/2010/main" val="597691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7" name="Rectangle 7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4578" name="Rectangle 2">
            <a:extLst>
              <a:ext uri="{FF2B5EF4-FFF2-40B4-BE49-F238E27FC236}">
                <a16:creationId xmlns:a16="http://schemas.microsoft.com/office/drawing/2014/main" id="{01761320-77EB-48C5-8086-71470405F48C}"/>
              </a:ext>
            </a:extLst>
          </p:cNvPr>
          <p:cNvSpPr>
            <a:spLocks noGrp="1" noChangeArrowheads="1"/>
          </p:cNvSpPr>
          <p:nvPr>
            <p:ph type="title"/>
          </p:nvPr>
        </p:nvSpPr>
        <p:spPr>
          <a:xfrm>
            <a:off x="627185" y="1085549"/>
            <a:ext cx="2573210" cy="4686903"/>
          </a:xfrm>
        </p:spPr>
        <p:txBody>
          <a:bodyPr anchor="ctr">
            <a:normAutofit/>
          </a:bodyPr>
          <a:lstStyle/>
          <a:p>
            <a:pPr algn="r" eaLnBrk="1" hangingPunct="1"/>
            <a:r>
              <a:rPr lang="en-GB" altLang="en-US">
                <a:solidFill>
                  <a:schemeClr val="tx1"/>
                </a:solidFill>
              </a:rPr>
              <a:t>Your research should include</a:t>
            </a:r>
          </a:p>
        </p:txBody>
      </p:sp>
      <p:cxnSp>
        <p:nvCxnSpPr>
          <p:cNvPr id="80" name="Straight Connector 7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18531" name="Rectangle 3">
            <a:extLst>
              <a:ext uri="{FF2B5EF4-FFF2-40B4-BE49-F238E27FC236}">
                <a16:creationId xmlns:a16="http://schemas.microsoft.com/office/drawing/2014/main" id="{EA2FB4FB-40FB-4525-9218-43301A6244FA}"/>
              </a:ext>
            </a:extLst>
          </p:cNvPr>
          <p:cNvSpPr>
            <a:spLocks noGrp="1" noChangeArrowheads="1"/>
          </p:cNvSpPr>
          <p:nvPr>
            <p:ph type="body" idx="1"/>
          </p:nvPr>
        </p:nvSpPr>
        <p:spPr>
          <a:xfrm>
            <a:off x="3781049" y="1085549"/>
            <a:ext cx="4184780" cy="4686903"/>
          </a:xfrm>
        </p:spPr>
        <p:txBody>
          <a:bodyPr anchor="ctr">
            <a:normAutofit/>
          </a:bodyPr>
          <a:lstStyle/>
          <a:p>
            <a:pPr eaLnBrk="1" hangingPunct="1">
              <a:lnSpc>
                <a:spcPct val="90000"/>
              </a:lnSpc>
              <a:buFontTx/>
              <a:buNone/>
            </a:pPr>
            <a:endParaRPr lang="en-GB" altLang="en-US">
              <a:solidFill>
                <a:schemeClr val="tx1"/>
              </a:solidFill>
            </a:endParaRPr>
          </a:p>
          <a:p>
            <a:pPr eaLnBrk="1" hangingPunct="1">
              <a:lnSpc>
                <a:spcPct val="90000"/>
              </a:lnSpc>
            </a:pPr>
            <a:r>
              <a:rPr lang="en-GB" altLang="en-US">
                <a:solidFill>
                  <a:schemeClr val="tx1"/>
                </a:solidFill>
              </a:rPr>
              <a:t>Your Industry</a:t>
            </a:r>
          </a:p>
          <a:p>
            <a:pPr eaLnBrk="1" hangingPunct="1">
              <a:lnSpc>
                <a:spcPct val="90000"/>
              </a:lnSpc>
            </a:pPr>
            <a:r>
              <a:rPr lang="en-GB" altLang="en-US">
                <a:solidFill>
                  <a:schemeClr val="tx1"/>
                </a:solidFill>
              </a:rPr>
              <a:t>Customers	</a:t>
            </a:r>
          </a:p>
          <a:p>
            <a:pPr eaLnBrk="1" hangingPunct="1">
              <a:lnSpc>
                <a:spcPct val="90000"/>
              </a:lnSpc>
            </a:pPr>
            <a:r>
              <a:rPr lang="en-GB" altLang="en-US">
                <a:solidFill>
                  <a:schemeClr val="tx1"/>
                </a:solidFill>
              </a:rPr>
              <a:t>Competition	</a:t>
            </a:r>
          </a:p>
          <a:p>
            <a:pPr eaLnBrk="1" hangingPunct="1">
              <a:lnSpc>
                <a:spcPct val="90000"/>
              </a:lnSpc>
            </a:pPr>
            <a:r>
              <a:rPr lang="en-GB" altLang="en-US">
                <a:solidFill>
                  <a:schemeClr val="tx1"/>
                </a:solidFill>
              </a:rPr>
              <a:t>Suppliers</a:t>
            </a:r>
          </a:p>
          <a:p>
            <a:pPr eaLnBrk="1" hangingPunct="1">
              <a:lnSpc>
                <a:spcPct val="90000"/>
              </a:lnSpc>
            </a:pPr>
            <a:r>
              <a:rPr lang="en-GB" altLang="en-US">
                <a:solidFill>
                  <a:schemeClr val="tx1"/>
                </a:solidFill>
              </a:rPr>
              <a:t>Pricing</a:t>
            </a:r>
          </a:p>
          <a:p>
            <a:pPr eaLnBrk="1" hangingPunct="1">
              <a:lnSpc>
                <a:spcPct val="90000"/>
              </a:lnSpc>
            </a:pPr>
            <a:r>
              <a:rPr lang="en-GB" altLang="en-US">
                <a:solidFill>
                  <a:schemeClr val="tx1"/>
                </a:solidFill>
              </a:rPr>
              <a:t>Location</a:t>
            </a:r>
          </a:p>
          <a:p>
            <a:pPr eaLnBrk="1" hangingPunct="1">
              <a:lnSpc>
                <a:spcPct val="90000"/>
              </a:lnSpc>
            </a:pPr>
            <a:r>
              <a:rPr lang="en-GB" altLang="en-US">
                <a:solidFill>
                  <a:schemeClr val="tx1"/>
                </a:solidFill>
              </a:rPr>
              <a:t>Marketing and Communications</a:t>
            </a:r>
          </a:p>
        </p:txBody>
      </p:sp>
      <p:sp>
        <p:nvSpPr>
          <p:cNvPr id="24580" name="Footer Placeholder 4">
            <a:extLst>
              <a:ext uri="{FF2B5EF4-FFF2-40B4-BE49-F238E27FC236}">
                <a16:creationId xmlns:a16="http://schemas.microsoft.com/office/drawing/2014/main" id="{3D846C79-C85B-43B4-8ED5-6D5044D5CD9A}"/>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endParaRPr lang="en-GB" altLang="en-US" b="0">
              <a:solidFill>
                <a:schemeClr val="bg1">
                  <a:lumMod val="85000"/>
                  <a:lumOff val="15000"/>
                </a:schemeClr>
              </a:solidFill>
              <a:latin typeface="Segoe UI Semibold" panose="020B0702040204020203"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8531">
                                            <p:txEl>
                                              <p:pRg st="1" end="1"/>
                                            </p:txEl>
                                          </p:spTgt>
                                        </p:tgtEl>
                                        <p:attrNameLst>
                                          <p:attrName>style.visibility</p:attrName>
                                        </p:attrNameLst>
                                      </p:cBhvr>
                                      <p:to>
                                        <p:strVal val="visible"/>
                                      </p:to>
                                    </p:set>
                                    <p:anim calcmode="lin" valueType="num">
                                      <p:cBhvr additive="base">
                                        <p:cTn id="7" dur="500" fill="hold"/>
                                        <p:tgtEl>
                                          <p:spTgt spid="9185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8531">
                                            <p:txEl>
                                              <p:pRg st="2" end="2"/>
                                            </p:txEl>
                                          </p:spTgt>
                                        </p:tgtEl>
                                        <p:attrNameLst>
                                          <p:attrName>style.visibility</p:attrName>
                                        </p:attrNameLst>
                                      </p:cBhvr>
                                      <p:to>
                                        <p:strVal val="visible"/>
                                      </p:to>
                                    </p:set>
                                    <p:anim calcmode="lin" valueType="num">
                                      <p:cBhvr additive="base">
                                        <p:cTn id="13" dur="500" fill="hold"/>
                                        <p:tgtEl>
                                          <p:spTgt spid="9185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8531">
                                            <p:txEl>
                                              <p:pRg st="3" end="3"/>
                                            </p:txEl>
                                          </p:spTgt>
                                        </p:tgtEl>
                                        <p:attrNameLst>
                                          <p:attrName>style.visibility</p:attrName>
                                        </p:attrNameLst>
                                      </p:cBhvr>
                                      <p:to>
                                        <p:strVal val="visible"/>
                                      </p:to>
                                    </p:set>
                                    <p:anim calcmode="lin" valueType="num">
                                      <p:cBhvr additive="base">
                                        <p:cTn id="19" dur="500" fill="hold"/>
                                        <p:tgtEl>
                                          <p:spTgt spid="9185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8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8531">
                                            <p:txEl>
                                              <p:pRg st="4" end="4"/>
                                            </p:txEl>
                                          </p:spTgt>
                                        </p:tgtEl>
                                        <p:attrNameLst>
                                          <p:attrName>style.visibility</p:attrName>
                                        </p:attrNameLst>
                                      </p:cBhvr>
                                      <p:to>
                                        <p:strVal val="visible"/>
                                      </p:to>
                                    </p:set>
                                    <p:anim calcmode="lin" valueType="num">
                                      <p:cBhvr additive="base">
                                        <p:cTn id="25" dur="500" fill="hold"/>
                                        <p:tgtEl>
                                          <p:spTgt spid="9185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8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18531">
                                            <p:txEl>
                                              <p:pRg st="5" end="5"/>
                                            </p:txEl>
                                          </p:spTgt>
                                        </p:tgtEl>
                                        <p:attrNameLst>
                                          <p:attrName>style.visibility</p:attrName>
                                        </p:attrNameLst>
                                      </p:cBhvr>
                                      <p:to>
                                        <p:strVal val="visible"/>
                                      </p:to>
                                    </p:set>
                                    <p:anim calcmode="lin" valueType="num">
                                      <p:cBhvr additive="base">
                                        <p:cTn id="31" dur="500" fill="hold"/>
                                        <p:tgtEl>
                                          <p:spTgt spid="9185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1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18531">
                                            <p:txEl>
                                              <p:pRg st="6" end="6"/>
                                            </p:txEl>
                                          </p:spTgt>
                                        </p:tgtEl>
                                        <p:attrNameLst>
                                          <p:attrName>style.visibility</p:attrName>
                                        </p:attrNameLst>
                                      </p:cBhvr>
                                      <p:to>
                                        <p:strVal val="visible"/>
                                      </p:to>
                                    </p:set>
                                    <p:anim calcmode="lin" valueType="num">
                                      <p:cBhvr additive="base">
                                        <p:cTn id="37" dur="500" fill="hold"/>
                                        <p:tgtEl>
                                          <p:spTgt spid="9185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18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18531">
                                            <p:txEl>
                                              <p:pRg st="7" end="7"/>
                                            </p:txEl>
                                          </p:spTgt>
                                        </p:tgtEl>
                                        <p:attrNameLst>
                                          <p:attrName>style.visibility</p:attrName>
                                        </p:attrNameLst>
                                      </p:cBhvr>
                                      <p:to>
                                        <p:strVal val="visible"/>
                                      </p:to>
                                    </p:set>
                                    <p:anim calcmode="lin" valueType="num">
                                      <p:cBhvr additive="base">
                                        <p:cTn id="43" dur="500" fill="hold"/>
                                        <p:tgtEl>
                                          <p:spTgt spid="91853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185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8994BD1-BBE8-4C4E-B15E-01EFD7AFEE84}"/>
              </a:ext>
            </a:extLst>
          </p:cNvPr>
          <p:cNvSpPr>
            <a:spLocks noGrp="1" noChangeArrowheads="1"/>
          </p:cNvSpPr>
          <p:nvPr>
            <p:ph type="title"/>
          </p:nvPr>
        </p:nvSpPr>
        <p:spPr>
          <a:xfrm>
            <a:off x="866215" y="973668"/>
            <a:ext cx="6571060" cy="706964"/>
          </a:xfrm>
        </p:spPr>
        <p:txBody>
          <a:bodyPr>
            <a:normAutofit/>
          </a:bodyPr>
          <a:lstStyle/>
          <a:p>
            <a:pPr eaLnBrk="1" hangingPunct="1"/>
            <a:endParaRPr lang="en-GB" altLang="en-US">
              <a:solidFill>
                <a:srgbClr val="EBEBEB"/>
              </a:solidFill>
            </a:endParaRPr>
          </a:p>
        </p:txBody>
      </p:sp>
      <p:sp>
        <p:nvSpPr>
          <p:cNvPr id="26628" name="Footer Placeholder 4">
            <a:extLst>
              <a:ext uri="{FF2B5EF4-FFF2-40B4-BE49-F238E27FC236}">
                <a16:creationId xmlns:a16="http://schemas.microsoft.com/office/drawing/2014/main" id="{D2EA2110-A5E3-448B-BE61-DD77B8A744FB}"/>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latin typeface="Segoe UI Semibold" panose="020B0702040204020203" pitchFamily="34" charset="0"/>
              </a:rPr>
              <a:t>Copyright   B Consultancy Limited 2021</a:t>
            </a:r>
          </a:p>
        </p:txBody>
      </p:sp>
      <p:graphicFrame>
        <p:nvGraphicFramePr>
          <p:cNvPr id="26630" name="Content Placeholder 2">
            <a:extLst>
              <a:ext uri="{FF2B5EF4-FFF2-40B4-BE49-F238E27FC236}">
                <a16:creationId xmlns:a16="http://schemas.microsoft.com/office/drawing/2014/main" id="{06A958E7-A219-430B-A3F9-361CEA71D632}"/>
              </a:ext>
            </a:extLst>
          </p:cNvPr>
          <p:cNvGraphicFramePr>
            <a:graphicFrameLocks noGrp="1"/>
          </p:cNvGraphicFramePr>
          <p:nvPr>
            <p:ph idx="1"/>
            <p:extLst>
              <p:ext uri="{D42A27DB-BD31-4B8C-83A1-F6EECF244321}">
                <p14:modId xmlns:p14="http://schemas.microsoft.com/office/powerpoint/2010/main" val="4063124296"/>
              </p:ext>
            </p:extLst>
          </p:nvPr>
        </p:nvGraphicFramePr>
        <p:xfrm>
          <a:off x="965200" y="2925232"/>
          <a:ext cx="7219037"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7" name="Rectangle 136">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0" name="Rectangle 139">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4"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46"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8" name="Rectangle 147">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674" name="Rectangle 2">
            <a:extLst>
              <a:ext uri="{FF2B5EF4-FFF2-40B4-BE49-F238E27FC236}">
                <a16:creationId xmlns:a16="http://schemas.microsoft.com/office/drawing/2014/main" id="{260722AD-1E2F-413F-BD98-A0290B90CD1D}"/>
              </a:ext>
            </a:extLst>
          </p:cNvPr>
          <p:cNvSpPr>
            <a:spLocks noGrp="1" noChangeArrowheads="1"/>
          </p:cNvSpPr>
          <p:nvPr>
            <p:ph type="title"/>
          </p:nvPr>
        </p:nvSpPr>
        <p:spPr>
          <a:xfrm>
            <a:off x="1262378" y="1143000"/>
            <a:ext cx="6619243" cy="3389217"/>
          </a:xfrm>
        </p:spPr>
        <p:txBody>
          <a:bodyPr vert="horz" lIns="91440" tIns="45720" rIns="91440" bIns="45720" rtlCol="0" anchor="ctr">
            <a:normAutofit/>
          </a:bodyPr>
          <a:lstStyle/>
          <a:p>
            <a:pPr algn="ctr" eaLnBrk="1" hangingPunct="1"/>
            <a:r>
              <a:rPr lang="en-US" altLang="en-US" sz="5700" b="0">
                <a:solidFill>
                  <a:srgbClr val="FFFFFF"/>
                </a:solidFill>
                <a:latin typeface="+mj-lt"/>
                <a:cs typeface="+mj-cs"/>
              </a:rPr>
              <a:t>External Environment</a:t>
            </a:r>
          </a:p>
        </p:txBody>
      </p:sp>
      <p:sp>
        <p:nvSpPr>
          <p:cNvPr id="977923" name="Rectangle 3">
            <a:extLst>
              <a:ext uri="{FF2B5EF4-FFF2-40B4-BE49-F238E27FC236}">
                <a16:creationId xmlns:a16="http://schemas.microsoft.com/office/drawing/2014/main" id="{2201977F-5F07-4DC1-AA52-F6AC726D15BE}"/>
              </a:ext>
            </a:extLst>
          </p:cNvPr>
          <p:cNvSpPr>
            <a:spLocks noGrp="1" noChangeArrowheads="1"/>
          </p:cNvSpPr>
          <p:nvPr>
            <p:ph type="body" idx="1"/>
          </p:nvPr>
        </p:nvSpPr>
        <p:spPr>
          <a:xfrm>
            <a:off x="1262378" y="5240851"/>
            <a:ext cx="6619243" cy="828932"/>
          </a:xfrm>
        </p:spPr>
        <p:txBody>
          <a:bodyPr vert="horz" lIns="91440" tIns="45720" rIns="91440" bIns="45720" rtlCol="0" anchor="t">
            <a:normAutofit/>
          </a:bodyPr>
          <a:lstStyle/>
          <a:p>
            <a:pPr marL="0" indent="0" algn="ctr" eaLnBrk="1" hangingPunct="1">
              <a:spcAft>
                <a:spcPts val="0"/>
              </a:spcAft>
              <a:buNone/>
            </a:pPr>
            <a:r>
              <a:rPr lang="en-US" altLang="en-US" sz="2100" cap="all">
                <a:solidFill>
                  <a:schemeClr val="tx2"/>
                </a:solidFill>
                <a:latin typeface="+mn-lt"/>
                <a:cs typeface="+mn-cs"/>
              </a:rPr>
              <a:t>	What is happening in the world, which may have an effect on your business?</a:t>
            </a:r>
          </a:p>
        </p:txBody>
      </p:sp>
      <p:sp>
        <p:nvSpPr>
          <p:cNvPr id="28676" name="Footer Placeholder 4">
            <a:extLst>
              <a:ext uri="{FF2B5EF4-FFF2-40B4-BE49-F238E27FC236}">
                <a16:creationId xmlns:a16="http://schemas.microsoft.com/office/drawing/2014/main" id="{7D8D3C89-7AE3-41F9-8F23-94D12852297B}"/>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spcBef>
                <a:spcPct val="0"/>
              </a:spcBef>
              <a:spcAft>
                <a:spcPts val="600"/>
              </a:spcAft>
              <a:buClrTx/>
              <a:buSzTx/>
              <a:buFontTx/>
              <a:buNone/>
            </a:pPr>
            <a:r>
              <a:rPr lang="en-US" altLang="en-US" sz="1000" b="0">
                <a:solidFill>
                  <a:srgbClr val="B31166"/>
                </a:solidFill>
                <a:latin typeface="+mn-lt"/>
              </a:rPr>
              <a:t>Copyright   B Consultancy Limited 2021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anim calcmode="lin" valueType="num">
                                      <p:cBhvr additive="base">
                                        <p:cTn id="7" dur="500" fill="hold"/>
                                        <p:tgtEl>
                                          <p:spTgt spid="977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79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6" name="Rectangle 75">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978946" name="Rectangle 2">
            <a:extLst>
              <a:ext uri="{FF2B5EF4-FFF2-40B4-BE49-F238E27FC236}">
                <a16:creationId xmlns:a16="http://schemas.microsoft.com/office/drawing/2014/main" id="{5AE23BA8-1DF6-47B1-AE7F-620B154B48C6}"/>
              </a:ext>
            </a:extLst>
          </p:cNvPr>
          <p:cNvSpPr>
            <a:spLocks noGrp="1" noChangeArrowheads="1"/>
          </p:cNvSpPr>
          <p:nvPr>
            <p:ph type="title"/>
          </p:nvPr>
        </p:nvSpPr>
        <p:spPr>
          <a:xfrm>
            <a:off x="627185" y="1085549"/>
            <a:ext cx="2573210" cy="4686903"/>
          </a:xfrm>
        </p:spPr>
        <p:txBody>
          <a:bodyPr anchor="ctr">
            <a:normAutofit/>
          </a:bodyPr>
          <a:lstStyle/>
          <a:p>
            <a:pPr algn="r" eaLnBrk="1" hangingPunct="1"/>
            <a:r>
              <a:rPr lang="en-GB" altLang="en-US">
                <a:solidFill>
                  <a:schemeClr val="tx1"/>
                </a:solidFill>
              </a:rPr>
              <a:t>PEST Analysis</a:t>
            </a:r>
            <a:endParaRPr lang="en-US" altLang="en-US">
              <a:solidFill>
                <a:schemeClr val="tx1"/>
              </a:solidFill>
            </a:endParaRPr>
          </a:p>
        </p:txBody>
      </p:sp>
      <p:cxnSp>
        <p:nvCxnSpPr>
          <p:cNvPr id="79" name="Straight Connector 78">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78947" name="Rectangle 3">
            <a:extLst>
              <a:ext uri="{FF2B5EF4-FFF2-40B4-BE49-F238E27FC236}">
                <a16:creationId xmlns:a16="http://schemas.microsoft.com/office/drawing/2014/main" id="{4B0DA6B6-6DFA-4E80-9269-80DAC1400CF2}"/>
              </a:ext>
            </a:extLst>
          </p:cNvPr>
          <p:cNvSpPr>
            <a:spLocks noGrp="1" noChangeArrowheads="1"/>
          </p:cNvSpPr>
          <p:nvPr>
            <p:ph type="body" idx="1"/>
          </p:nvPr>
        </p:nvSpPr>
        <p:spPr>
          <a:xfrm>
            <a:off x="3781049" y="1085549"/>
            <a:ext cx="4184780" cy="4686903"/>
          </a:xfrm>
        </p:spPr>
        <p:txBody>
          <a:bodyPr rtlCol="0" anchor="ctr">
            <a:normAutofit/>
          </a:bodyPr>
          <a:lstStyle/>
          <a:p>
            <a:pPr eaLnBrk="1" fontAlgn="auto" hangingPunct="1">
              <a:lnSpc>
                <a:spcPct val="90000"/>
              </a:lnSpc>
              <a:spcAft>
                <a:spcPts val="0"/>
              </a:spcAft>
              <a:buFontTx/>
              <a:buNone/>
              <a:defRPr/>
            </a:pPr>
            <a:r>
              <a:rPr lang="en-GB" altLang="en-US">
                <a:solidFill>
                  <a:schemeClr val="tx1"/>
                </a:solidFill>
              </a:rPr>
              <a:t>P		= 	POLITICAL</a:t>
            </a:r>
          </a:p>
          <a:p>
            <a:pPr eaLnBrk="1" fontAlgn="auto" hangingPunct="1">
              <a:lnSpc>
                <a:spcPct val="90000"/>
              </a:lnSpc>
              <a:spcAft>
                <a:spcPts val="0"/>
              </a:spcAft>
              <a:buFontTx/>
              <a:buNone/>
              <a:defRPr/>
            </a:pPr>
            <a:r>
              <a:rPr lang="en-GB" altLang="en-US">
                <a:solidFill>
                  <a:schemeClr val="tx1"/>
                </a:solidFill>
              </a:rPr>
              <a:t>E		=	ECONOMICAL</a:t>
            </a:r>
          </a:p>
          <a:p>
            <a:pPr eaLnBrk="1" fontAlgn="auto" hangingPunct="1">
              <a:lnSpc>
                <a:spcPct val="90000"/>
              </a:lnSpc>
              <a:spcAft>
                <a:spcPts val="0"/>
              </a:spcAft>
              <a:buFontTx/>
              <a:buNone/>
              <a:defRPr/>
            </a:pPr>
            <a:r>
              <a:rPr lang="en-GB" altLang="en-US">
                <a:solidFill>
                  <a:schemeClr val="tx1"/>
                </a:solidFill>
              </a:rPr>
              <a:t>S 	= 	SOCIO- CULTURAL</a:t>
            </a:r>
          </a:p>
          <a:p>
            <a:pPr eaLnBrk="1" fontAlgn="auto" hangingPunct="1">
              <a:lnSpc>
                <a:spcPct val="90000"/>
              </a:lnSpc>
              <a:spcAft>
                <a:spcPts val="0"/>
              </a:spcAft>
              <a:buFontTx/>
              <a:buNone/>
              <a:defRPr/>
            </a:pPr>
            <a:r>
              <a:rPr lang="en-GB" altLang="en-US">
                <a:solidFill>
                  <a:schemeClr val="tx1"/>
                </a:solidFill>
              </a:rPr>
              <a:t>T		=	TECHNOLOGICAL</a:t>
            </a:r>
          </a:p>
          <a:p>
            <a:pPr eaLnBrk="1" fontAlgn="auto" hangingPunct="1">
              <a:lnSpc>
                <a:spcPct val="90000"/>
              </a:lnSpc>
              <a:spcAft>
                <a:spcPts val="0"/>
              </a:spcAft>
              <a:buFontTx/>
              <a:buNone/>
              <a:defRPr/>
            </a:pPr>
            <a:r>
              <a:rPr lang="en-GB" altLang="en-US">
                <a:solidFill>
                  <a:schemeClr val="tx1"/>
                </a:solidFill>
              </a:rPr>
              <a:t>L		=	LEGAL</a:t>
            </a:r>
          </a:p>
          <a:p>
            <a:pPr eaLnBrk="1" fontAlgn="auto" hangingPunct="1">
              <a:lnSpc>
                <a:spcPct val="90000"/>
              </a:lnSpc>
              <a:spcAft>
                <a:spcPts val="0"/>
              </a:spcAft>
              <a:buFontTx/>
              <a:buNone/>
              <a:defRPr/>
            </a:pPr>
            <a:r>
              <a:rPr lang="en-GB" altLang="en-US">
                <a:solidFill>
                  <a:schemeClr val="tx1"/>
                </a:solidFill>
              </a:rPr>
              <a:t>E		=	ENVIRONMENTAL</a:t>
            </a:r>
          </a:p>
          <a:p>
            <a:pPr eaLnBrk="1" fontAlgn="auto" hangingPunct="1">
              <a:lnSpc>
                <a:spcPct val="90000"/>
              </a:lnSpc>
              <a:spcAft>
                <a:spcPts val="0"/>
              </a:spcAft>
              <a:buFontTx/>
              <a:buNone/>
              <a:defRPr/>
            </a:pPr>
            <a:endParaRPr lang="en-GB" altLang="en-US">
              <a:solidFill>
                <a:schemeClr val="tx1"/>
              </a:solidFill>
            </a:endParaRPr>
          </a:p>
          <a:p>
            <a:pPr eaLnBrk="1" fontAlgn="auto" hangingPunct="1">
              <a:lnSpc>
                <a:spcPct val="90000"/>
              </a:lnSpc>
              <a:spcAft>
                <a:spcPts val="0"/>
              </a:spcAft>
              <a:buFontTx/>
              <a:buNone/>
              <a:defRPr/>
            </a:pPr>
            <a:r>
              <a:rPr lang="en-GB" altLang="en-US">
                <a:solidFill>
                  <a:schemeClr val="tx1"/>
                </a:solidFill>
              </a:rPr>
              <a:t>How will the above impact your business?	</a:t>
            </a:r>
          </a:p>
          <a:p>
            <a:pPr eaLnBrk="1" fontAlgn="auto" hangingPunct="1">
              <a:lnSpc>
                <a:spcPct val="90000"/>
              </a:lnSpc>
              <a:spcAft>
                <a:spcPts val="0"/>
              </a:spcAft>
              <a:buFontTx/>
              <a:buNone/>
              <a:defRPr/>
            </a:pPr>
            <a:endParaRPr lang="en-GB" altLang="en-US">
              <a:solidFill>
                <a:schemeClr val="tx1"/>
              </a:solidFill>
            </a:endParaRPr>
          </a:p>
          <a:p>
            <a:pPr eaLnBrk="1" fontAlgn="auto" hangingPunct="1">
              <a:lnSpc>
                <a:spcPct val="90000"/>
              </a:lnSpc>
              <a:spcAft>
                <a:spcPts val="0"/>
              </a:spcAft>
              <a:buFontTx/>
              <a:buNone/>
              <a:defRPr/>
            </a:pPr>
            <a:endParaRPr lang="en-US" altLang="en-US">
              <a:solidFill>
                <a:schemeClr val="tx1"/>
              </a:solidFill>
            </a:endParaRPr>
          </a:p>
        </p:txBody>
      </p:sp>
      <p:sp>
        <p:nvSpPr>
          <p:cNvPr id="29700" name="Footer Placeholder 4">
            <a:extLst>
              <a:ext uri="{FF2B5EF4-FFF2-40B4-BE49-F238E27FC236}">
                <a16:creationId xmlns:a16="http://schemas.microsoft.com/office/drawing/2014/main" id="{7A5456A1-DB5B-46C3-9663-41DDC6CDD96A}"/>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chemeClr val="bg1">
                    <a:lumMod val="85000"/>
                    <a:lumOff val="15000"/>
                  </a:schemeClr>
                </a:solidFill>
                <a:latin typeface="Segoe UI Semibold" panose="020B0702040204020203" pitchFamily="34" charset="0"/>
              </a:rPr>
              <a:t>Copyright   B Consultancy Limited 2021</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8946"/>
                                        </p:tgtEl>
                                        <p:attrNameLst>
                                          <p:attrName>style.visibility</p:attrName>
                                        </p:attrNameLst>
                                      </p:cBhvr>
                                      <p:to>
                                        <p:strVal val="visible"/>
                                      </p:to>
                                    </p:set>
                                    <p:anim calcmode="lin" valueType="num">
                                      <p:cBhvr additive="base">
                                        <p:cTn id="7" dur="500" fill="hold"/>
                                        <p:tgtEl>
                                          <p:spTgt spid="978946"/>
                                        </p:tgtEl>
                                        <p:attrNameLst>
                                          <p:attrName>ppt_x</p:attrName>
                                        </p:attrNameLst>
                                      </p:cBhvr>
                                      <p:tavLst>
                                        <p:tav tm="0">
                                          <p:val>
                                            <p:strVal val="#ppt_x"/>
                                          </p:val>
                                        </p:tav>
                                        <p:tav tm="100000">
                                          <p:val>
                                            <p:strVal val="#ppt_x"/>
                                          </p:val>
                                        </p:tav>
                                      </p:tavLst>
                                    </p:anim>
                                    <p:anim calcmode="lin" valueType="num">
                                      <p:cBhvr additive="base">
                                        <p:cTn id="8" dur="500" fill="hold"/>
                                        <p:tgtEl>
                                          <p:spTgt spid="9789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8947">
                                            <p:txEl>
                                              <p:pRg st="0" end="0"/>
                                            </p:txEl>
                                          </p:spTgt>
                                        </p:tgtEl>
                                        <p:attrNameLst>
                                          <p:attrName>style.visibility</p:attrName>
                                        </p:attrNameLst>
                                      </p:cBhvr>
                                      <p:to>
                                        <p:strVal val="visible"/>
                                      </p:to>
                                    </p:set>
                                    <p:anim calcmode="lin" valueType="num">
                                      <p:cBhvr additive="base">
                                        <p:cTn id="13" dur="500" fill="hold"/>
                                        <p:tgtEl>
                                          <p:spTgt spid="9789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8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8947">
                                            <p:txEl>
                                              <p:pRg st="1" end="1"/>
                                            </p:txEl>
                                          </p:spTgt>
                                        </p:tgtEl>
                                        <p:attrNameLst>
                                          <p:attrName>style.visibility</p:attrName>
                                        </p:attrNameLst>
                                      </p:cBhvr>
                                      <p:to>
                                        <p:strVal val="visible"/>
                                      </p:to>
                                    </p:set>
                                    <p:anim calcmode="lin" valueType="num">
                                      <p:cBhvr additive="base">
                                        <p:cTn id="19" dur="500" fill="hold"/>
                                        <p:tgtEl>
                                          <p:spTgt spid="9789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8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8947">
                                            <p:txEl>
                                              <p:pRg st="2" end="2"/>
                                            </p:txEl>
                                          </p:spTgt>
                                        </p:tgtEl>
                                        <p:attrNameLst>
                                          <p:attrName>style.visibility</p:attrName>
                                        </p:attrNameLst>
                                      </p:cBhvr>
                                      <p:to>
                                        <p:strVal val="visible"/>
                                      </p:to>
                                    </p:set>
                                    <p:anim calcmode="lin" valueType="num">
                                      <p:cBhvr additive="base">
                                        <p:cTn id="25" dur="500" fill="hold"/>
                                        <p:tgtEl>
                                          <p:spTgt spid="9789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8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8947">
                                            <p:txEl>
                                              <p:pRg st="3" end="3"/>
                                            </p:txEl>
                                          </p:spTgt>
                                        </p:tgtEl>
                                        <p:attrNameLst>
                                          <p:attrName>style.visibility</p:attrName>
                                        </p:attrNameLst>
                                      </p:cBhvr>
                                      <p:to>
                                        <p:strVal val="visible"/>
                                      </p:to>
                                    </p:set>
                                    <p:anim calcmode="lin" valueType="num">
                                      <p:cBhvr additive="base">
                                        <p:cTn id="31" dur="500" fill="hold"/>
                                        <p:tgtEl>
                                          <p:spTgt spid="9789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8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8947">
                                            <p:txEl>
                                              <p:pRg st="4" end="4"/>
                                            </p:txEl>
                                          </p:spTgt>
                                        </p:tgtEl>
                                        <p:attrNameLst>
                                          <p:attrName>style.visibility</p:attrName>
                                        </p:attrNameLst>
                                      </p:cBhvr>
                                      <p:to>
                                        <p:strVal val="visible"/>
                                      </p:to>
                                    </p:set>
                                    <p:anim calcmode="lin" valueType="num">
                                      <p:cBhvr additive="base">
                                        <p:cTn id="37" dur="500" fill="hold"/>
                                        <p:tgtEl>
                                          <p:spTgt spid="97894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789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78947">
                                            <p:txEl>
                                              <p:pRg st="5" end="5"/>
                                            </p:txEl>
                                          </p:spTgt>
                                        </p:tgtEl>
                                        <p:attrNameLst>
                                          <p:attrName>style.visibility</p:attrName>
                                        </p:attrNameLst>
                                      </p:cBhvr>
                                      <p:to>
                                        <p:strVal val="visible"/>
                                      </p:to>
                                    </p:set>
                                    <p:anim calcmode="lin" valueType="num">
                                      <p:cBhvr additive="base">
                                        <p:cTn id="43" dur="500" fill="hold"/>
                                        <p:tgtEl>
                                          <p:spTgt spid="97894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789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78947">
                                            <p:txEl>
                                              <p:pRg st="7" end="7"/>
                                            </p:txEl>
                                          </p:spTgt>
                                        </p:tgtEl>
                                        <p:attrNameLst>
                                          <p:attrName>style.visibility</p:attrName>
                                        </p:attrNameLst>
                                      </p:cBhvr>
                                      <p:to>
                                        <p:strVal val="visible"/>
                                      </p:to>
                                    </p:set>
                                    <p:anim calcmode="lin" valueType="num">
                                      <p:cBhvr additive="base">
                                        <p:cTn id="49" dur="500" fill="hold"/>
                                        <p:tgtEl>
                                          <p:spTgt spid="9789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789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6" grpId="0"/>
      <p:bldP spid="97894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7" name="Rectangle 7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30722" name="Rectangle 2">
            <a:extLst>
              <a:ext uri="{FF2B5EF4-FFF2-40B4-BE49-F238E27FC236}">
                <a16:creationId xmlns:a16="http://schemas.microsoft.com/office/drawing/2014/main" id="{475D9ADA-3B25-45DC-84D1-026FA0C7F5D0}"/>
              </a:ext>
            </a:extLst>
          </p:cNvPr>
          <p:cNvSpPr>
            <a:spLocks noGrp="1" noChangeArrowheads="1"/>
          </p:cNvSpPr>
          <p:nvPr>
            <p:ph type="title"/>
          </p:nvPr>
        </p:nvSpPr>
        <p:spPr>
          <a:xfrm>
            <a:off x="627185" y="1085549"/>
            <a:ext cx="2573210" cy="4686903"/>
          </a:xfrm>
        </p:spPr>
        <p:txBody>
          <a:bodyPr anchor="ctr">
            <a:normAutofit/>
          </a:bodyPr>
          <a:lstStyle/>
          <a:p>
            <a:pPr algn="r" eaLnBrk="1" hangingPunct="1"/>
            <a:r>
              <a:rPr lang="en-GB" altLang="en-US">
                <a:solidFill>
                  <a:schemeClr val="tx1"/>
                </a:solidFill>
              </a:rPr>
              <a:t>Sources of Market Research</a:t>
            </a:r>
            <a:endParaRPr lang="en-US" altLang="en-US">
              <a:solidFill>
                <a:schemeClr val="tx1"/>
              </a:solidFill>
            </a:endParaRPr>
          </a:p>
        </p:txBody>
      </p:sp>
      <p:cxnSp>
        <p:nvCxnSpPr>
          <p:cNvPr id="80" name="Straight Connector 7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67683" name="Rectangle 3">
            <a:extLst>
              <a:ext uri="{FF2B5EF4-FFF2-40B4-BE49-F238E27FC236}">
                <a16:creationId xmlns:a16="http://schemas.microsoft.com/office/drawing/2014/main" id="{71215DDA-1B8E-4C81-B262-39EB6E9A6613}"/>
              </a:ext>
            </a:extLst>
          </p:cNvPr>
          <p:cNvSpPr>
            <a:spLocks noGrp="1" noChangeArrowheads="1"/>
          </p:cNvSpPr>
          <p:nvPr>
            <p:ph type="body" idx="1"/>
          </p:nvPr>
        </p:nvSpPr>
        <p:spPr>
          <a:xfrm>
            <a:off x="3851217" y="1556792"/>
            <a:ext cx="4184780" cy="4686903"/>
          </a:xfrm>
        </p:spPr>
        <p:txBody>
          <a:bodyPr anchor="ctr">
            <a:normAutofit/>
          </a:bodyPr>
          <a:lstStyle/>
          <a:p>
            <a:pPr eaLnBrk="1" hangingPunct="1">
              <a:lnSpc>
                <a:spcPct val="90000"/>
              </a:lnSpc>
            </a:pPr>
            <a:r>
              <a:rPr lang="en-GB" altLang="en-US" sz="2600" dirty="0">
                <a:solidFill>
                  <a:schemeClr val="tx1"/>
                </a:solidFill>
              </a:rPr>
              <a:t>Trade/Professional Associations</a:t>
            </a:r>
          </a:p>
          <a:p>
            <a:pPr eaLnBrk="1" hangingPunct="1">
              <a:lnSpc>
                <a:spcPct val="90000"/>
              </a:lnSpc>
            </a:pPr>
            <a:r>
              <a:rPr lang="en-GB" altLang="en-US" sz="2600" dirty="0">
                <a:solidFill>
                  <a:schemeClr val="tx1"/>
                </a:solidFill>
              </a:rPr>
              <a:t>Libraries (City Business Library, British Library)</a:t>
            </a:r>
          </a:p>
          <a:p>
            <a:pPr eaLnBrk="1" hangingPunct="1">
              <a:lnSpc>
                <a:spcPct val="90000"/>
              </a:lnSpc>
            </a:pPr>
            <a:r>
              <a:rPr lang="en-GB" altLang="en-US" sz="2600" dirty="0">
                <a:solidFill>
                  <a:schemeClr val="tx1"/>
                </a:solidFill>
              </a:rPr>
              <a:t>Market Research Reports</a:t>
            </a:r>
          </a:p>
          <a:p>
            <a:pPr eaLnBrk="1" hangingPunct="1">
              <a:lnSpc>
                <a:spcPct val="90000"/>
              </a:lnSpc>
            </a:pPr>
            <a:r>
              <a:rPr lang="en-GB" altLang="en-US" sz="2600" dirty="0">
                <a:solidFill>
                  <a:schemeClr val="tx1"/>
                </a:solidFill>
              </a:rPr>
              <a:t>Test trading</a:t>
            </a:r>
          </a:p>
          <a:p>
            <a:pPr eaLnBrk="1" hangingPunct="1">
              <a:lnSpc>
                <a:spcPct val="90000"/>
              </a:lnSpc>
            </a:pPr>
            <a:r>
              <a:rPr lang="en-GB" altLang="en-US" sz="2600" dirty="0">
                <a:solidFill>
                  <a:schemeClr val="tx1"/>
                </a:solidFill>
              </a:rPr>
              <a:t>Banks</a:t>
            </a:r>
          </a:p>
          <a:p>
            <a:pPr eaLnBrk="1" hangingPunct="1">
              <a:lnSpc>
                <a:spcPct val="90000"/>
              </a:lnSpc>
            </a:pPr>
            <a:r>
              <a:rPr lang="en-GB" altLang="en-US" sz="2600" dirty="0">
                <a:solidFill>
                  <a:schemeClr val="tx1"/>
                </a:solidFill>
              </a:rPr>
              <a:t>Newspapers</a:t>
            </a:r>
          </a:p>
          <a:p>
            <a:pPr eaLnBrk="1" hangingPunct="1">
              <a:lnSpc>
                <a:spcPct val="90000"/>
              </a:lnSpc>
            </a:pPr>
            <a:r>
              <a:rPr lang="en-GB" altLang="en-US" sz="2600" dirty="0">
                <a:solidFill>
                  <a:schemeClr val="tx1"/>
                </a:solidFill>
              </a:rPr>
              <a:t>Trade press</a:t>
            </a:r>
          </a:p>
          <a:p>
            <a:pPr eaLnBrk="1" hangingPunct="1">
              <a:lnSpc>
                <a:spcPct val="90000"/>
              </a:lnSpc>
            </a:pPr>
            <a:r>
              <a:rPr lang="en-GB" altLang="en-US" sz="2600" dirty="0">
                <a:solidFill>
                  <a:schemeClr val="tx1"/>
                </a:solidFill>
              </a:rPr>
              <a:t>Internet</a:t>
            </a:r>
          </a:p>
          <a:p>
            <a:pPr eaLnBrk="1" hangingPunct="1">
              <a:lnSpc>
                <a:spcPct val="90000"/>
              </a:lnSpc>
            </a:pPr>
            <a:endParaRPr lang="en-GB" altLang="en-US" sz="2600" dirty="0">
              <a:solidFill>
                <a:schemeClr val="tx1"/>
              </a:solidFill>
            </a:endParaRPr>
          </a:p>
          <a:p>
            <a:pPr eaLnBrk="1" hangingPunct="1">
              <a:lnSpc>
                <a:spcPct val="90000"/>
              </a:lnSpc>
              <a:buFontTx/>
              <a:buNone/>
            </a:pPr>
            <a:endParaRPr lang="en-US" altLang="en-US" sz="2600" dirty="0">
              <a:solidFill>
                <a:schemeClr val="tx1"/>
              </a:solidFill>
            </a:endParaRPr>
          </a:p>
        </p:txBody>
      </p:sp>
      <p:sp>
        <p:nvSpPr>
          <p:cNvPr id="30724" name="Footer Placeholder 4">
            <a:extLst>
              <a:ext uri="{FF2B5EF4-FFF2-40B4-BE49-F238E27FC236}">
                <a16:creationId xmlns:a16="http://schemas.microsoft.com/office/drawing/2014/main" id="{40D73401-0D40-46A6-861A-A8488950C21E}"/>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chemeClr val="bg1">
                    <a:lumMod val="85000"/>
                    <a:lumOff val="15000"/>
                  </a:schemeClr>
                </a:solidFill>
                <a:latin typeface="Segoe UI Semibold" panose="020B0702040204020203" pitchFamily="34" charset="0"/>
              </a:rPr>
              <a:t>Copyright   B Consultancy Limited 2021</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7683">
                                            <p:txEl>
                                              <p:pRg st="0" end="0"/>
                                            </p:txEl>
                                          </p:spTgt>
                                        </p:tgtEl>
                                        <p:attrNameLst>
                                          <p:attrName>style.visibility</p:attrName>
                                        </p:attrNameLst>
                                      </p:cBhvr>
                                      <p:to>
                                        <p:strVal val="visible"/>
                                      </p:to>
                                    </p:set>
                                    <p:anim calcmode="lin" valueType="num">
                                      <p:cBhvr additive="base">
                                        <p:cTn id="7" dur="500" fill="hold"/>
                                        <p:tgtEl>
                                          <p:spTgt spid="967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7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7683">
                                            <p:txEl>
                                              <p:pRg st="1" end="1"/>
                                            </p:txEl>
                                          </p:spTgt>
                                        </p:tgtEl>
                                        <p:attrNameLst>
                                          <p:attrName>style.visibility</p:attrName>
                                        </p:attrNameLst>
                                      </p:cBhvr>
                                      <p:to>
                                        <p:strVal val="visible"/>
                                      </p:to>
                                    </p:set>
                                    <p:anim calcmode="lin" valueType="num">
                                      <p:cBhvr additive="base">
                                        <p:cTn id="13" dur="500" fill="hold"/>
                                        <p:tgtEl>
                                          <p:spTgt spid="967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7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7683">
                                            <p:txEl>
                                              <p:pRg st="2" end="2"/>
                                            </p:txEl>
                                          </p:spTgt>
                                        </p:tgtEl>
                                        <p:attrNameLst>
                                          <p:attrName>style.visibility</p:attrName>
                                        </p:attrNameLst>
                                      </p:cBhvr>
                                      <p:to>
                                        <p:strVal val="visible"/>
                                      </p:to>
                                    </p:set>
                                    <p:anim calcmode="lin" valueType="num">
                                      <p:cBhvr additive="base">
                                        <p:cTn id="19" dur="500" fill="hold"/>
                                        <p:tgtEl>
                                          <p:spTgt spid="967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7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7683">
                                            <p:txEl>
                                              <p:pRg st="3" end="3"/>
                                            </p:txEl>
                                          </p:spTgt>
                                        </p:tgtEl>
                                        <p:attrNameLst>
                                          <p:attrName>style.visibility</p:attrName>
                                        </p:attrNameLst>
                                      </p:cBhvr>
                                      <p:to>
                                        <p:strVal val="visible"/>
                                      </p:to>
                                    </p:set>
                                    <p:anim calcmode="lin" valueType="num">
                                      <p:cBhvr additive="base">
                                        <p:cTn id="25" dur="500" fill="hold"/>
                                        <p:tgtEl>
                                          <p:spTgt spid="967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7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7683">
                                            <p:txEl>
                                              <p:pRg st="4" end="4"/>
                                            </p:txEl>
                                          </p:spTgt>
                                        </p:tgtEl>
                                        <p:attrNameLst>
                                          <p:attrName>style.visibility</p:attrName>
                                        </p:attrNameLst>
                                      </p:cBhvr>
                                      <p:to>
                                        <p:strVal val="visible"/>
                                      </p:to>
                                    </p:set>
                                    <p:anim calcmode="lin" valueType="num">
                                      <p:cBhvr additive="base">
                                        <p:cTn id="31" dur="500" fill="hold"/>
                                        <p:tgtEl>
                                          <p:spTgt spid="9676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7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67683">
                                            <p:txEl>
                                              <p:pRg st="5" end="5"/>
                                            </p:txEl>
                                          </p:spTgt>
                                        </p:tgtEl>
                                        <p:attrNameLst>
                                          <p:attrName>style.visibility</p:attrName>
                                        </p:attrNameLst>
                                      </p:cBhvr>
                                      <p:to>
                                        <p:strVal val="visible"/>
                                      </p:to>
                                    </p:set>
                                    <p:anim calcmode="lin" valueType="num">
                                      <p:cBhvr additive="base">
                                        <p:cTn id="37" dur="500" fill="hold"/>
                                        <p:tgtEl>
                                          <p:spTgt spid="9676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67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67683">
                                            <p:txEl>
                                              <p:pRg st="6" end="6"/>
                                            </p:txEl>
                                          </p:spTgt>
                                        </p:tgtEl>
                                        <p:attrNameLst>
                                          <p:attrName>style.visibility</p:attrName>
                                        </p:attrNameLst>
                                      </p:cBhvr>
                                      <p:to>
                                        <p:strVal val="visible"/>
                                      </p:to>
                                    </p:set>
                                    <p:anim calcmode="lin" valueType="num">
                                      <p:cBhvr additive="base">
                                        <p:cTn id="43" dur="500" fill="hold"/>
                                        <p:tgtEl>
                                          <p:spTgt spid="9676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676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67683">
                                            <p:txEl>
                                              <p:pRg st="7" end="7"/>
                                            </p:txEl>
                                          </p:spTgt>
                                        </p:tgtEl>
                                        <p:attrNameLst>
                                          <p:attrName>style.visibility</p:attrName>
                                        </p:attrNameLst>
                                      </p:cBhvr>
                                      <p:to>
                                        <p:strVal val="visible"/>
                                      </p:to>
                                    </p:set>
                                    <p:anim calcmode="lin" valueType="num">
                                      <p:cBhvr additive="base">
                                        <p:cTn id="49" dur="500" fill="hold"/>
                                        <p:tgtEl>
                                          <p:spTgt spid="96768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676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4674" name="Rectangle 2">
            <a:extLst>
              <a:ext uri="{FF2B5EF4-FFF2-40B4-BE49-F238E27FC236}">
                <a16:creationId xmlns:a16="http://schemas.microsoft.com/office/drawing/2014/main" id="{8BE71DA5-ED02-48C4-BBD1-F2B059E018A8}"/>
              </a:ext>
            </a:extLst>
          </p:cNvPr>
          <p:cNvSpPr>
            <a:spLocks noGrp="1" noChangeArrowheads="1"/>
          </p:cNvSpPr>
          <p:nvPr>
            <p:ph type="title"/>
          </p:nvPr>
        </p:nvSpPr>
        <p:spPr/>
        <p:txBody>
          <a:bodyPr/>
          <a:lstStyle/>
          <a:p>
            <a:pPr eaLnBrk="1" hangingPunct="1"/>
            <a:r>
              <a:rPr lang="en-GB" altLang="en-US" sz="4000"/>
              <a:t>Research techniques</a:t>
            </a:r>
          </a:p>
        </p:txBody>
      </p:sp>
      <p:sp>
        <p:nvSpPr>
          <p:cNvPr id="924675" name="Rectangle 3">
            <a:extLst>
              <a:ext uri="{FF2B5EF4-FFF2-40B4-BE49-F238E27FC236}">
                <a16:creationId xmlns:a16="http://schemas.microsoft.com/office/drawing/2014/main" id="{99EEC064-A481-4439-B39D-3422FFFD1B93}"/>
              </a:ext>
            </a:extLst>
          </p:cNvPr>
          <p:cNvSpPr>
            <a:spLocks noGrp="1" noChangeArrowheads="1"/>
          </p:cNvSpPr>
          <p:nvPr>
            <p:ph type="body" idx="1"/>
          </p:nvPr>
        </p:nvSpPr>
        <p:spPr>
          <a:xfrm>
            <a:off x="685800" y="2316163"/>
            <a:ext cx="7772400" cy="3251200"/>
          </a:xfrm>
        </p:spPr>
        <p:txBody>
          <a:bodyPr rtlCol="0">
            <a:normAutofit fontScale="62500" lnSpcReduction="20000"/>
          </a:bodyPr>
          <a:lstStyle/>
          <a:p>
            <a:pPr eaLnBrk="1" fontAlgn="auto" hangingPunct="1">
              <a:spcAft>
                <a:spcPts val="0"/>
              </a:spcAft>
              <a:buFontTx/>
              <a:buNone/>
              <a:defRPr/>
            </a:pPr>
            <a:r>
              <a:rPr lang="en-GB" altLang="en-US" dirty="0">
                <a:solidFill>
                  <a:schemeClr val="tx1">
                    <a:lumMod val="75000"/>
                    <a:lumOff val="25000"/>
                  </a:schemeClr>
                </a:solidFill>
              </a:rPr>
              <a:t>Primary Research</a:t>
            </a:r>
          </a:p>
          <a:p>
            <a:pPr eaLnBrk="1" fontAlgn="auto" hangingPunct="1">
              <a:spcAft>
                <a:spcPts val="0"/>
              </a:spcAft>
              <a:buFontTx/>
              <a:buNone/>
              <a:defRPr/>
            </a:pPr>
            <a:endParaRPr lang="en-GB" altLang="en-US" sz="1600" dirty="0">
              <a:solidFill>
                <a:schemeClr val="tx1">
                  <a:lumMod val="75000"/>
                  <a:lumOff val="25000"/>
                </a:schemeClr>
              </a:solidFill>
            </a:endParaRPr>
          </a:p>
          <a:p>
            <a:pPr lvl="2" eaLnBrk="1" fontAlgn="auto" hangingPunct="1">
              <a:spcAft>
                <a:spcPts val="0"/>
              </a:spcAft>
              <a:buFont typeface="Arial" panose="020B0604020202020204" pitchFamily="34" charset="0"/>
              <a:buChar char="•"/>
              <a:defRPr/>
            </a:pPr>
            <a:r>
              <a:rPr lang="en-GB" altLang="en-US" dirty="0">
                <a:solidFill>
                  <a:schemeClr val="tx1">
                    <a:lumMod val="75000"/>
                    <a:lumOff val="25000"/>
                  </a:schemeClr>
                </a:solidFill>
              </a:rPr>
              <a:t>Interviews</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face-to-face interviews</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focus groups</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telephone</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questionnaire</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observation</a:t>
            </a:r>
          </a:p>
          <a:p>
            <a:pPr marL="1188720" lvl="2" indent="-457200" eaLnBrk="1" fontAlgn="auto" hangingPunct="1">
              <a:spcAft>
                <a:spcPts val="0"/>
              </a:spcAft>
              <a:buFont typeface="Arial" panose="020B0604020202020204" pitchFamily="34" charset="0"/>
              <a:buChar char="•"/>
              <a:defRPr/>
            </a:pPr>
            <a:r>
              <a:rPr lang="en-GB" altLang="en-US" sz="3200" dirty="0">
                <a:solidFill>
                  <a:schemeClr val="tx1">
                    <a:lumMod val="75000"/>
                    <a:lumOff val="25000"/>
                  </a:schemeClr>
                </a:solidFill>
              </a:rPr>
              <a:t>polls</a:t>
            </a:r>
          </a:p>
        </p:txBody>
      </p:sp>
      <p:sp>
        <p:nvSpPr>
          <p:cNvPr id="31748" name="Footer Placeholder 4">
            <a:extLst>
              <a:ext uri="{FF2B5EF4-FFF2-40B4-BE49-F238E27FC236}">
                <a16:creationId xmlns:a16="http://schemas.microsoft.com/office/drawing/2014/main" id="{6C8215BA-B478-454E-BC4F-46757E0F690D}"/>
              </a:ext>
            </a:extLst>
          </p:cNvPr>
          <p:cNvSpPr>
            <a:spLocks noGrp="1"/>
          </p:cNvSpPr>
          <p:nvPr>
            <p:ph type="ftr" sz="quarter" idx="11"/>
          </p:nvPr>
        </p:nvSpPr>
        <p:spPr bwMode="auto">
          <a:xfrm>
            <a:off x="1714500" y="6245225"/>
            <a:ext cx="492918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b="0" dirty="0">
                <a:solidFill>
                  <a:srgbClr val="000000"/>
                </a:solidFill>
                <a:latin typeface="Segoe UI Semibold" panose="020B0702040204020203" pitchFamily="34" charset="0"/>
              </a:rPr>
              <a:t>Copyright   B Consultancy Limited 2021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4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24675">
                                            <p:txEl>
                                              <p:pRg st="0" end="0"/>
                                            </p:txEl>
                                          </p:spTgt>
                                        </p:tgtEl>
                                        <p:attrNameLst>
                                          <p:attrName>style.visibility</p:attrName>
                                        </p:attrNameLst>
                                      </p:cBhvr>
                                      <p:to>
                                        <p:strVal val="visible"/>
                                      </p:to>
                                    </p:set>
                                    <p:anim calcmode="lin" valueType="num">
                                      <p:cBhvr additive="base">
                                        <p:cTn id="11" dur="500" fill="hold"/>
                                        <p:tgtEl>
                                          <p:spTgt spid="9246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46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924675">
                                            <p:txEl>
                                              <p:pRg st="2" end="2"/>
                                            </p:txEl>
                                          </p:spTgt>
                                        </p:tgtEl>
                                        <p:attrNameLst>
                                          <p:attrName>style.visibility</p:attrName>
                                        </p:attrNameLst>
                                      </p:cBhvr>
                                      <p:to>
                                        <p:strVal val="visible"/>
                                      </p:to>
                                    </p:set>
                                    <p:anim calcmode="lin" valueType="num">
                                      <p:cBhvr additive="base">
                                        <p:cTn id="15" dur="500" fill="hold"/>
                                        <p:tgtEl>
                                          <p:spTgt spid="92467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246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924675">
                                            <p:txEl>
                                              <p:pRg st="3" end="3"/>
                                            </p:txEl>
                                          </p:spTgt>
                                        </p:tgtEl>
                                        <p:attrNameLst>
                                          <p:attrName>style.visibility</p:attrName>
                                        </p:attrNameLst>
                                      </p:cBhvr>
                                      <p:to>
                                        <p:strVal val="visible"/>
                                      </p:to>
                                    </p:set>
                                    <p:anim calcmode="lin" valueType="num">
                                      <p:cBhvr additive="base">
                                        <p:cTn id="19" dur="500" fill="hold"/>
                                        <p:tgtEl>
                                          <p:spTgt spid="9246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46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924675">
                                            <p:txEl>
                                              <p:pRg st="4" end="4"/>
                                            </p:txEl>
                                          </p:spTgt>
                                        </p:tgtEl>
                                        <p:attrNameLst>
                                          <p:attrName>style.visibility</p:attrName>
                                        </p:attrNameLst>
                                      </p:cBhvr>
                                      <p:to>
                                        <p:strVal val="visible"/>
                                      </p:to>
                                    </p:set>
                                    <p:anim calcmode="lin" valueType="num">
                                      <p:cBhvr additive="base">
                                        <p:cTn id="23" dur="500" fill="hold"/>
                                        <p:tgtEl>
                                          <p:spTgt spid="92467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46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8" fill="hold" grpId="0" nodeType="withEffect">
                                  <p:stCondLst>
                                    <p:cond delay="0"/>
                                  </p:stCondLst>
                                  <p:childTnLst>
                                    <p:set>
                                      <p:cBhvr>
                                        <p:cTn id="26" dur="1" fill="hold">
                                          <p:stCondLst>
                                            <p:cond delay="0"/>
                                          </p:stCondLst>
                                        </p:cTn>
                                        <p:tgtEl>
                                          <p:spTgt spid="924675">
                                            <p:txEl>
                                              <p:pRg st="5" end="5"/>
                                            </p:txEl>
                                          </p:spTgt>
                                        </p:tgtEl>
                                        <p:attrNameLst>
                                          <p:attrName>style.visibility</p:attrName>
                                        </p:attrNameLst>
                                      </p:cBhvr>
                                      <p:to>
                                        <p:strVal val="visible"/>
                                      </p:to>
                                    </p:set>
                                    <p:anim calcmode="lin" valueType="num">
                                      <p:cBhvr additive="base">
                                        <p:cTn id="27" dur="500" fill="hold"/>
                                        <p:tgtEl>
                                          <p:spTgt spid="92467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246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924675">
                                            <p:txEl>
                                              <p:pRg st="6" end="6"/>
                                            </p:txEl>
                                          </p:spTgt>
                                        </p:tgtEl>
                                        <p:attrNameLst>
                                          <p:attrName>style.visibility</p:attrName>
                                        </p:attrNameLst>
                                      </p:cBhvr>
                                      <p:to>
                                        <p:strVal val="visible"/>
                                      </p:to>
                                    </p:set>
                                    <p:anim calcmode="lin" valueType="num">
                                      <p:cBhvr additive="base">
                                        <p:cTn id="31" dur="500" fill="hold"/>
                                        <p:tgtEl>
                                          <p:spTgt spid="92467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467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par>
                                <p:cTn id="33" presetID="2" presetClass="entr" presetSubtype="8" fill="hold" grpId="0" nodeType="withEffect">
                                  <p:stCondLst>
                                    <p:cond delay="0"/>
                                  </p:stCondLst>
                                  <p:childTnLst>
                                    <p:set>
                                      <p:cBhvr>
                                        <p:cTn id="34" dur="1" fill="hold">
                                          <p:stCondLst>
                                            <p:cond delay="0"/>
                                          </p:stCondLst>
                                        </p:cTn>
                                        <p:tgtEl>
                                          <p:spTgt spid="924675">
                                            <p:txEl>
                                              <p:pRg st="7" end="7"/>
                                            </p:txEl>
                                          </p:spTgt>
                                        </p:tgtEl>
                                        <p:attrNameLst>
                                          <p:attrName>style.visibility</p:attrName>
                                        </p:attrNameLst>
                                      </p:cBhvr>
                                      <p:to>
                                        <p:strVal val="visible"/>
                                      </p:to>
                                    </p:set>
                                    <p:anim calcmode="lin" valueType="num">
                                      <p:cBhvr additive="base">
                                        <p:cTn id="35" dur="500" fill="hold"/>
                                        <p:tgtEl>
                                          <p:spTgt spid="92467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2467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924675">
                                            <p:txEl>
                                              <p:pRg st="8" end="8"/>
                                            </p:txEl>
                                          </p:spTgt>
                                        </p:tgtEl>
                                        <p:attrNameLst>
                                          <p:attrName>style.visibility</p:attrName>
                                        </p:attrNameLst>
                                      </p:cBhvr>
                                      <p:to>
                                        <p:strVal val="visible"/>
                                      </p:to>
                                    </p:set>
                                    <p:anim calcmode="lin" valueType="num">
                                      <p:cBhvr additive="base">
                                        <p:cTn id="39" dur="500" fill="hold"/>
                                        <p:tgtEl>
                                          <p:spTgt spid="92467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92467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4" grpId="0" autoUpdateAnimBg="0"/>
      <p:bldP spid="9246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66D5F45-E572-4AB6-83A3-DE340ED773DC}"/>
              </a:ext>
            </a:extLst>
          </p:cNvPr>
          <p:cNvSpPr>
            <a:spLocks noGrp="1"/>
          </p:cNvSpPr>
          <p:nvPr>
            <p:ph type="title"/>
          </p:nvPr>
        </p:nvSpPr>
        <p:spPr>
          <a:xfrm>
            <a:off x="6120579" y="1113062"/>
            <a:ext cx="2536723" cy="3281957"/>
          </a:xfrm>
        </p:spPr>
        <p:txBody>
          <a:bodyPr vert="horz" lIns="91440" tIns="45720" rIns="91440" bIns="45720" rtlCol="0" anchor="b">
            <a:normAutofit/>
          </a:bodyPr>
          <a:lstStyle/>
          <a:p>
            <a:pPr eaLnBrk="1" hangingPunct="1"/>
            <a:r>
              <a:rPr lang="en-US" sz="5400" b="0" i="0" kern="1200">
                <a:solidFill>
                  <a:srgbClr val="EBEBEB"/>
                </a:solidFill>
                <a:latin typeface="+mj-lt"/>
                <a:ea typeface="+mj-ea"/>
                <a:cs typeface="+mj-cs"/>
              </a:rPr>
              <a:t>Your Purpose</a:t>
            </a:r>
          </a:p>
        </p:txBody>
      </p:sp>
      <p:pic>
        <p:nvPicPr>
          <p:cNvPr id="4" name="Content Placeholder 3" descr="A screenshot of a cell phone&#10;&#10;Description generated with high confidence">
            <a:extLst>
              <a:ext uri="{FF2B5EF4-FFF2-40B4-BE49-F238E27FC236}">
                <a16:creationId xmlns:a16="http://schemas.microsoft.com/office/drawing/2014/main" id="{5FF366EB-01D6-4FFB-8A0B-6D0AEFDABE6C}"/>
              </a:ext>
            </a:extLst>
          </p:cNvPr>
          <p:cNvPicPr>
            <a:picLocks noGrp="1" noChangeAspect="1"/>
          </p:cNvPicPr>
          <p:nvPr>
            <p:ph idx="1"/>
          </p:nvPr>
        </p:nvPicPr>
        <p:blipFill>
          <a:blip r:embed="rId3"/>
          <a:stretch>
            <a:fillRect/>
          </a:stretch>
        </p:blipFill>
        <p:spPr>
          <a:xfrm>
            <a:off x="832322" y="2001821"/>
            <a:ext cx="4853180" cy="285124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44196912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0" name="Group 139">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1" name="Rectangle 140">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32770" name="Rectangle 2">
            <a:extLst>
              <a:ext uri="{FF2B5EF4-FFF2-40B4-BE49-F238E27FC236}">
                <a16:creationId xmlns:a16="http://schemas.microsoft.com/office/drawing/2014/main" id="{DD02DF79-A7E3-4DA2-921D-E377FCA3899E}"/>
              </a:ext>
            </a:extLst>
          </p:cNvPr>
          <p:cNvSpPr>
            <a:spLocks noGrp="1" noChangeArrowheads="1"/>
          </p:cNvSpPr>
          <p:nvPr>
            <p:ph type="title"/>
          </p:nvPr>
        </p:nvSpPr>
        <p:spPr>
          <a:xfrm>
            <a:off x="750279" y="1209957"/>
            <a:ext cx="2275935" cy="4438087"/>
          </a:xfrm>
        </p:spPr>
        <p:txBody>
          <a:bodyPr anchor="ctr">
            <a:normAutofit/>
          </a:bodyPr>
          <a:lstStyle/>
          <a:p>
            <a:pPr algn="r" eaLnBrk="1" hangingPunct="1"/>
            <a:r>
              <a:rPr lang="en-GB" altLang="en-US" sz="2800" dirty="0">
                <a:solidFill>
                  <a:schemeClr val="tx1"/>
                </a:solidFill>
              </a:rPr>
              <a:t>Market Research Sources</a:t>
            </a:r>
            <a:br>
              <a:rPr lang="en-US" altLang="en-US" sz="2800" dirty="0">
                <a:solidFill>
                  <a:schemeClr val="tx1"/>
                </a:solidFill>
              </a:rPr>
            </a:br>
            <a:endParaRPr lang="en-GB" altLang="en-US" sz="2800" dirty="0">
              <a:solidFill>
                <a:schemeClr val="tx1"/>
              </a:solidFill>
            </a:endParaRPr>
          </a:p>
        </p:txBody>
      </p:sp>
      <p:cxnSp>
        <p:nvCxnSpPr>
          <p:cNvPr id="144" name="Straight Connector 143">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963587" name="Rectangle 3">
            <a:extLst>
              <a:ext uri="{FF2B5EF4-FFF2-40B4-BE49-F238E27FC236}">
                <a16:creationId xmlns:a16="http://schemas.microsoft.com/office/drawing/2014/main" id="{A631B002-28FE-4F09-872A-86CF6FAF3F7E}"/>
              </a:ext>
            </a:extLst>
          </p:cNvPr>
          <p:cNvSpPr>
            <a:spLocks noGrp="1" noChangeArrowheads="1"/>
          </p:cNvSpPr>
          <p:nvPr>
            <p:ph type="body" idx="1"/>
          </p:nvPr>
        </p:nvSpPr>
        <p:spPr>
          <a:xfrm>
            <a:off x="3508818" y="1059025"/>
            <a:ext cx="3976641" cy="4739950"/>
          </a:xfrm>
        </p:spPr>
        <p:txBody>
          <a:bodyPr rtlCol="0" anchor="ctr">
            <a:normAutofit/>
          </a:bodyPr>
          <a:lstStyle/>
          <a:p>
            <a:pPr eaLnBrk="1" fontAlgn="auto" hangingPunct="1">
              <a:spcAft>
                <a:spcPts val="0"/>
              </a:spcAft>
              <a:buFontTx/>
              <a:buNone/>
              <a:defRPr/>
            </a:pPr>
            <a:r>
              <a:rPr lang="en-US" altLang="en-US" dirty="0">
                <a:solidFill>
                  <a:schemeClr val="tx1"/>
                </a:solidFill>
              </a:rPr>
              <a:t>Some examples of good sources of secondary research</a:t>
            </a:r>
          </a:p>
          <a:p>
            <a:pPr eaLnBrk="1" fontAlgn="auto" hangingPunct="1">
              <a:spcAft>
                <a:spcPts val="0"/>
              </a:spcAft>
              <a:buFont typeface="Wingdings 3" charset="2"/>
              <a:buChar char=""/>
              <a:defRPr/>
            </a:pPr>
            <a:r>
              <a:rPr lang="en-US" altLang="en-US" dirty="0">
                <a:solidFill>
                  <a:schemeClr val="tx1"/>
                </a:solidFill>
              </a:rPr>
              <a:t>British Library</a:t>
            </a:r>
          </a:p>
          <a:p>
            <a:pPr eaLnBrk="1" fontAlgn="auto" hangingPunct="1">
              <a:spcAft>
                <a:spcPts val="0"/>
              </a:spcAft>
              <a:buFont typeface="Wingdings 3" charset="2"/>
              <a:buChar char=""/>
              <a:defRPr/>
            </a:pPr>
            <a:r>
              <a:rPr lang="en-US" altLang="en-US" dirty="0">
                <a:solidFill>
                  <a:schemeClr val="tx1"/>
                </a:solidFill>
              </a:rPr>
              <a:t>City Business Library</a:t>
            </a:r>
          </a:p>
          <a:p>
            <a:pPr eaLnBrk="1" fontAlgn="auto" hangingPunct="1">
              <a:spcAft>
                <a:spcPts val="0"/>
              </a:spcAft>
              <a:buFont typeface="Wingdings 3" charset="2"/>
              <a:buChar char=""/>
              <a:defRPr/>
            </a:pPr>
            <a:r>
              <a:rPr lang="en-US" altLang="en-US" dirty="0">
                <a:solidFill>
                  <a:schemeClr val="tx1"/>
                </a:solidFill>
              </a:rPr>
              <a:t>Zoopla</a:t>
            </a:r>
          </a:p>
          <a:p>
            <a:pPr eaLnBrk="1" fontAlgn="auto" hangingPunct="1">
              <a:spcAft>
                <a:spcPts val="0"/>
              </a:spcAft>
              <a:buFont typeface="Wingdings 3" charset="2"/>
              <a:buChar char=""/>
              <a:defRPr/>
            </a:pPr>
            <a:r>
              <a:rPr lang="en-US" altLang="en-US" dirty="0">
                <a:solidFill>
                  <a:schemeClr val="tx1"/>
                </a:solidFill>
              </a:rPr>
              <a:t>www.statistics.gov.uk</a:t>
            </a:r>
          </a:p>
          <a:p>
            <a:pPr eaLnBrk="1" fontAlgn="auto" hangingPunct="1">
              <a:spcAft>
                <a:spcPts val="0"/>
              </a:spcAft>
              <a:buFont typeface="Wingdings 3" charset="2"/>
              <a:buChar char=""/>
              <a:defRPr/>
            </a:pPr>
            <a:r>
              <a:rPr lang="en-US" altLang="en-US" dirty="0">
                <a:solidFill>
                  <a:schemeClr val="tx1"/>
                </a:solidFill>
              </a:rPr>
              <a:t>Local Authorities websites</a:t>
            </a:r>
          </a:p>
          <a:p>
            <a:pPr eaLnBrk="1" fontAlgn="auto" hangingPunct="1">
              <a:spcAft>
                <a:spcPts val="0"/>
              </a:spcAft>
              <a:buFont typeface="Wingdings 3" charset="2"/>
              <a:buChar char=""/>
              <a:defRPr/>
            </a:pPr>
            <a:endParaRPr lang="en-US" altLang="en-US" dirty="0">
              <a:solidFill>
                <a:schemeClr val="tx1"/>
              </a:solidFill>
            </a:endParaRPr>
          </a:p>
        </p:txBody>
      </p:sp>
      <p:sp>
        <p:nvSpPr>
          <p:cNvPr id="32772" name="Footer Placeholder 4">
            <a:extLst>
              <a:ext uri="{FF2B5EF4-FFF2-40B4-BE49-F238E27FC236}">
                <a16:creationId xmlns:a16="http://schemas.microsoft.com/office/drawing/2014/main" id="{7065D3D2-14EB-4464-9E85-0E02D7359478}"/>
              </a:ext>
            </a:extLst>
          </p:cNvPr>
          <p:cNvSpPr>
            <a:spLocks noGrp="1"/>
          </p:cNvSpPr>
          <p:nvPr>
            <p:ph type="ftr" sz="quarter" idx="11"/>
          </p:nvPr>
        </p:nvSpPr>
        <p:spPr bwMode="auto">
          <a:xfrm rot="5400000">
            <a:off x="7140905" y="3155806"/>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rgbClr val="FFFFFF"/>
                </a:solidFill>
                <a:latin typeface="Segoe UI Semibold" panose="020B0702040204020203" pitchFamily="34" charset="0"/>
              </a:rPr>
              <a:t>Copyright   B Consultancy Limited 2021</a:t>
            </a:r>
          </a:p>
        </p:txBody>
      </p:sp>
      <p:pic>
        <p:nvPicPr>
          <p:cNvPr id="2" name="Picture 1">
            <a:extLst>
              <a:ext uri="{FF2B5EF4-FFF2-40B4-BE49-F238E27FC236}">
                <a16:creationId xmlns:a16="http://schemas.microsoft.com/office/drawing/2014/main" id="{EE0E117F-1360-4813-A9DE-743BB6688373}"/>
              </a:ext>
            </a:extLst>
          </p:cNvPr>
          <p:cNvPicPr>
            <a:picLocks noChangeAspect="1"/>
          </p:cNvPicPr>
          <p:nvPr/>
        </p:nvPicPr>
        <p:blipFill>
          <a:blip r:embed="rId3"/>
          <a:stretch>
            <a:fillRect/>
          </a:stretch>
        </p:blipFill>
        <p:spPr>
          <a:xfrm>
            <a:off x="1643530" y="5445224"/>
            <a:ext cx="2618473" cy="576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3587">
                                            <p:txEl>
                                              <p:pRg st="0" end="0"/>
                                            </p:txEl>
                                          </p:spTgt>
                                        </p:tgtEl>
                                        <p:attrNameLst>
                                          <p:attrName>style.visibility</p:attrName>
                                        </p:attrNameLst>
                                      </p:cBhvr>
                                      <p:to>
                                        <p:strVal val="visible"/>
                                      </p:to>
                                    </p:set>
                                    <p:anim calcmode="lin" valueType="num">
                                      <p:cBhvr additive="base">
                                        <p:cTn id="7" dur="500" fill="hold"/>
                                        <p:tgtEl>
                                          <p:spTgt spid="963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3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3587">
                                            <p:txEl>
                                              <p:pRg st="1" end="1"/>
                                            </p:txEl>
                                          </p:spTgt>
                                        </p:tgtEl>
                                        <p:attrNameLst>
                                          <p:attrName>style.visibility</p:attrName>
                                        </p:attrNameLst>
                                      </p:cBhvr>
                                      <p:to>
                                        <p:strVal val="visible"/>
                                      </p:to>
                                    </p:set>
                                    <p:anim calcmode="lin" valueType="num">
                                      <p:cBhvr additive="base">
                                        <p:cTn id="13" dur="500" fill="hold"/>
                                        <p:tgtEl>
                                          <p:spTgt spid="963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3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3587">
                                            <p:txEl>
                                              <p:pRg st="2" end="2"/>
                                            </p:txEl>
                                          </p:spTgt>
                                        </p:tgtEl>
                                        <p:attrNameLst>
                                          <p:attrName>style.visibility</p:attrName>
                                        </p:attrNameLst>
                                      </p:cBhvr>
                                      <p:to>
                                        <p:strVal val="visible"/>
                                      </p:to>
                                    </p:set>
                                    <p:anim calcmode="lin" valueType="num">
                                      <p:cBhvr additive="base">
                                        <p:cTn id="19" dur="500" fill="hold"/>
                                        <p:tgtEl>
                                          <p:spTgt spid="9635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3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3587">
                                            <p:txEl>
                                              <p:pRg st="3" end="3"/>
                                            </p:txEl>
                                          </p:spTgt>
                                        </p:tgtEl>
                                        <p:attrNameLst>
                                          <p:attrName>style.visibility</p:attrName>
                                        </p:attrNameLst>
                                      </p:cBhvr>
                                      <p:to>
                                        <p:strVal val="visible"/>
                                      </p:to>
                                    </p:set>
                                    <p:anim calcmode="lin" valueType="num">
                                      <p:cBhvr additive="base">
                                        <p:cTn id="25" dur="500" fill="hold"/>
                                        <p:tgtEl>
                                          <p:spTgt spid="9635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3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3587">
                                            <p:txEl>
                                              <p:pRg st="4" end="4"/>
                                            </p:txEl>
                                          </p:spTgt>
                                        </p:tgtEl>
                                        <p:attrNameLst>
                                          <p:attrName>style.visibility</p:attrName>
                                        </p:attrNameLst>
                                      </p:cBhvr>
                                      <p:to>
                                        <p:strVal val="visible"/>
                                      </p:to>
                                    </p:set>
                                    <p:anim calcmode="lin" valueType="num">
                                      <p:cBhvr additive="base">
                                        <p:cTn id="31" dur="500" fill="hold"/>
                                        <p:tgtEl>
                                          <p:spTgt spid="9635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35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63587">
                                            <p:txEl>
                                              <p:pRg st="5" end="5"/>
                                            </p:txEl>
                                          </p:spTgt>
                                        </p:tgtEl>
                                        <p:attrNameLst>
                                          <p:attrName>style.visibility</p:attrName>
                                        </p:attrNameLst>
                                      </p:cBhvr>
                                      <p:to>
                                        <p:strVal val="visible"/>
                                      </p:to>
                                    </p:set>
                                    <p:anim calcmode="lin" valueType="num">
                                      <p:cBhvr additive="base">
                                        <p:cTn id="37" dur="500" fill="hold"/>
                                        <p:tgtEl>
                                          <p:spTgt spid="9635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635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EDF945F-38DF-47D3-AB3E-0E0DBC332467}"/>
              </a:ext>
            </a:extLst>
          </p:cNvPr>
          <p:cNvSpPr>
            <a:spLocks noGrp="1" noChangeArrowheads="1"/>
          </p:cNvSpPr>
          <p:nvPr>
            <p:ph type="title"/>
          </p:nvPr>
        </p:nvSpPr>
        <p:spPr>
          <a:xfrm>
            <a:off x="866215" y="973668"/>
            <a:ext cx="6571060" cy="706964"/>
          </a:xfrm>
        </p:spPr>
        <p:txBody>
          <a:bodyPr>
            <a:normAutofit/>
          </a:bodyPr>
          <a:lstStyle/>
          <a:p>
            <a:pPr eaLnBrk="1" hangingPunct="1">
              <a:lnSpc>
                <a:spcPct val="90000"/>
              </a:lnSpc>
            </a:pPr>
            <a:br>
              <a:rPr lang="en-GB" altLang="en-US" sz="1300">
                <a:solidFill>
                  <a:srgbClr val="EBEBEB"/>
                </a:solidFill>
              </a:rPr>
            </a:br>
            <a:r>
              <a:rPr lang="en-GB" altLang="en-US" sz="1300">
                <a:solidFill>
                  <a:srgbClr val="EBEBEB"/>
                </a:solidFill>
              </a:rPr>
              <a:t>Who are your Customers?</a:t>
            </a:r>
            <a:br>
              <a:rPr lang="en-GB" altLang="en-US" sz="1300">
                <a:solidFill>
                  <a:srgbClr val="EBEBEB"/>
                </a:solidFill>
              </a:rPr>
            </a:br>
            <a:endParaRPr lang="en-GB" altLang="en-US" sz="1300">
              <a:solidFill>
                <a:srgbClr val="EBEBEB"/>
              </a:solidFill>
            </a:endParaRPr>
          </a:p>
        </p:txBody>
      </p:sp>
      <p:sp>
        <p:nvSpPr>
          <p:cNvPr id="947203" name="Rectangle 3">
            <a:extLst>
              <a:ext uri="{FF2B5EF4-FFF2-40B4-BE49-F238E27FC236}">
                <a16:creationId xmlns:a16="http://schemas.microsoft.com/office/drawing/2014/main" id="{0F18A510-EFE9-4A2F-8376-34148EB0B16C}"/>
              </a:ext>
            </a:extLst>
          </p:cNvPr>
          <p:cNvSpPr>
            <a:spLocks noGrp="1" noChangeArrowheads="1"/>
          </p:cNvSpPr>
          <p:nvPr>
            <p:ph type="body" idx="1"/>
          </p:nvPr>
        </p:nvSpPr>
        <p:spPr>
          <a:xfrm>
            <a:off x="866215" y="2603500"/>
            <a:ext cx="4797985" cy="3416300"/>
          </a:xfrm>
        </p:spPr>
        <p:txBody>
          <a:bodyPr anchor="ctr">
            <a:normAutofit/>
          </a:bodyPr>
          <a:lstStyle/>
          <a:p>
            <a:pPr eaLnBrk="1" hangingPunct="1">
              <a:lnSpc>
                <a:spcPct val="90000"/>
              </a:lnSpc>
              <a:buClr>
                <a:schemeClr val="tx1"/>
              </a:buClr>
            </a:pPr>
            <a:r>
              <a:rPr lang="en-GB" altLang="en-US" sz="2400"/>
              <a:t>What segment of the population? </a:t>
            </a:r>
          </a:p>
          <a:p>
            <a:pPr eaLnBrk="1" hangingPunct="1">
              <a:lnSpc>
                <a:spcPct val="90000"/>
              </a:lnSpc>
              <a:buClr>
                <a:schemeClr val="tx1"/>
              </a:buClr>
            </a:pPr>
            <a:r>
              <a:rPr lang="en-GB" altLang="en-US" sz="2400"/>
              <a:t>Where are they, geographically?</a:t>
            </a:r>
          </a:p>
          <a:p>
            <a:pPr eaLnBrk="1" hangingPunct="1">
              <a:lnSpc>
                <a:spcPct val="90000"/>
              </a:lnSpc>
              <a:buClr>
                <a:schemeClr val="tx1"/>
              </a:buClr>
            </a:pPr>
            <a:r>
              <a:rPr lang="en-GB" altLang="en-US" sz="2400"/>
              <a:t>What </a:t>
            </a:r>
            <a:r>
              <a:rPr lang="en-GB" altLang="en-US" sz="2400" u="sng"/>
              <a:t>struggles</a:t>
            </a:r>
            <a:r>
              <a:rPr lang="en-GB" altLang="en-US" sz="2400"/>
              <a:t> and </a:t>
            </a:r>
            <a:r>
              <a:rPr lang="en-GB" altLang="en-US" sz="2400" u="sng"/>
              <a:t>challenges</a:t>
            </a:r>
            <a:r>
              <a:rPr lang="en-GB" altLang="en-US" sz="2400"/>
              <a:t> do they have?</a:t>
            </a:r>
          </a:p>
          <a:p>
            <a:pPr eaLnBrk="1" hangingPunct="1">
              <a:lnSpc>
                <a:spcPct val="90000"/>
              </a:lnSpc>
              <a:buClr>
                <a:schemeClr val="tx1"/>
              </a:buClr>
            </a:pPr>
            <a:r>
              <a:rPr lang="en-GB" altLang="en-US" sz="2400"/>
              <a:t>Why do they have these </a:t>
            </a:r>
            <a:r>
              <a:rPr lang="en-GB" altLang="en-US" sz="2400" u="sng"/>
              <a:t>problems</a:t>
            </a:r>
            <a:r>
              <a:rPr lang="en-GB" altLang="en-US" sz="2400"/>
              <a:t>?</a:t>
            </a:r>
          </a:p>
          <a:p>
            <a:pPr eaLnBrk="1" hangingPunct="1">
              <a:lnSpc>
                <a:spcPct val="90000"/>
              </a:lnSpc>
              <a:buClr>
                <a:schemeClr val="tx1"/>
              </a:buClr>
            </a:pPr>
            <a:r>
              <a:rPr lang="en-GB" altLang="en-US" sz="2400"/>
              <a:t>What can </a:t>
            </a:r>
            <a:r>
              <a:rPr lang="en-GB" altLang="en-US" sz="2400" b="1" u="sng"/>
              <a:t>YOU</a:t>
            </a:r>
            <a:r>
              <a:rPr lang="en-GB" altLang="en-US" sz="2400"/>
              <a:t> do to solve these problems?</a:t>
            </a:r>
          </a:p>
          <a:p>
            <a:pPr eaLnBrk="1" hangingPunct="1">
              <a:lnSpc>
                <a:spcPct val="90000"/>
              </a:lnSpc>
              <a:buClr>
                <a:schemeClr val="tx1"/>
              </a:buClr>
            </a:pPr>
            <a:endParaRPr lang="en-GB" altLang="en-US" sz="2400"/>
          </a:p>
          <a:p>
            <a:pPr eaLnBrk="1" hangingPunct="1">
              <a:lnSpc>
                <a:spcPct val="90000"/>
              </a:lnSpc>
              <a:buClr>
                <a:schemeClr val="tx1"/>
              </a:buClr>
            </a:pPr>
            <a:endParaRPr lang="en-GB" altLang="en-US" sz="2400"/>
          </a:p>
        </p:txBody>
      </p:sp>
      <p:pic>
        <p:nvPicPr>
          <p:cNvPr id="2" name="Picture 1">
            <a:extLst>
              <a:ext uri="{FF2B5EF4-FFF2-40B4-BE49-F238E27FC236}">
                <a16:creationId xmlns:a16="http://schemas.microsoft.com/office/drawing/2014/main" id="{22099501-CB92-4A29-B65C-79A09BEAB6BD}"/>
              </a:ext>
            </a:extLst>
          </p:cNvPr>
          <p:cNvPicPr>
            <a:picLocks noChangeAspect="1"/>
          </p:cNvPicPr>
          <p:nvPr/>
        </p:nvPicPr>
        <p:blipFill>
          <a:blip r:embed="rId3"/>
          <a:stretch>
            <a:fillRect/>
          </a:stretch>
        </p:blipFill>
        <p:spPr>
          <a:xfrm>
            <a:off x="6015428" y="3540921"/>
            <a:ext cx="2310036" cy="1537223"/>
          </a:xfrm>
          <a:prstGeom prst="roundRect">
            <a:avLst>
              <a:gd name="adj" fmla="val 1858"/>
            </a:avLst>
          </a:prstGeom>
          <a:effectLst>
            <a:outerShdw blurRad="50800" dist="50800" dir="5400000" algn="tl" rotWithShape="0">
              <a:srgbClr val="000000">
                <a:alpha val="43000"/>
              </a:srgbClr>
            </a:outerShdw>
          </a:effectLst>
        </p:spPr>
      </p:pic>
      <p:sp>
        <p:nvSpPr>
          <p:cNvPr id="36868" name="Footer Placeholder 4">
            <a:extLst>
              <a:ext uri="{FF2B5EF4-FFF2-40B4-BE49-F238E27FC236}">
                <a16:creationId xmlns:a16="http://schemas.microsoft.com/office/drawing/2014/main" id="{FC2E9D83-3B4D-451F-9688-D2E7BB436222}"/>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latin typeface="Segoe UI Semibold" panose="020B0702040204020203" pitchFamily="34" charset="0"/>
              </a:rPr>
              <a:t>Copyright   B Consultancy Limited 2021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7203">
                                            <p:txEl>
                                              <p:pRg st="0" end="0"/>
                                            </p:txEl>
                                          </p:spTgt>
                                        </p:tgtEl>
                                        <p:attrNameLst>
                                          <p:attrName>style.visibility</p:attrName>
                                        </p:attrNameLst>
                                      </p:cBhvr>
                                      <p:to>
                                        <p:strVal val="visible"/>
                                      </p:to>
                                    </p:set>
                                    <p:anim calcmode="lin" valueType="num">
                                      <p:cBhvr additive="base">
                                        <p:cTn id="7" dur="500" fill="hold"/>
                                        <p:tgtEl>
                                          <p:spTgt spid="947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47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7203">
                                            <p:txEl>
                                              <p:pRg st="1" end="1"/>
                                            </p:txEl>
                                          </p:spTgt>
                                        </p:tgtEl>
                                        <p:attrNameLst>
                                          <p:attrName>style.visibility</p:attrName>
                                        </p:attrNameLst>
                                      </p:cBhvr>
                                      <p:to>
                                        <p:strVal val="visible"/>
                                      </p:to>
                                    </p:set>
                                    <p:anim calcmode="lin" valueType="num">
                                      <p:cBhvr additive="base">
                                        <p:cTn id="13" dur="500" fill="hold"/>
                                        <p:tgtEl>
                                          <p:spTgt spid="947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47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7203">
                                            <p:txEl>
                                              <p:pRg st="2" end="2"/>
                                            </p:txEl>
                                          </p:spTgt>
                                        </p:tgtEl>
                                        <p:attrNameLst>
                                          <p:attrName>style.visibility</p:attrName>
                                        </p:attrNameLst>
                                      </p:cBhvr>
                                      <p:to>
                                        <p:strVal val="visible"/>
                                      </p:to>
                                    </p:set>
                                    <p:anim calcmode="lin" valueType="num">
                                      <p:cBhvr additive="base">
                                        <p:cTn id="19" dur="500" fill="hold"/>
                                        <p:tgtEl>
                                          <p:spTgt spid="947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47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47203">
                                            <p:txEl>
                                              <p:pRg st="3" end="3"/>
                                            </p:txEl>
                                          </p:spTgt>
                                        </p:tgtEl>
                                        <p:attrNameLst>
                                          <p:attrName>style.visibility</p:attrName>
                                        </p:attrNameLst>
                                      </p:cBhvr>
                                      <p:to>
                                        <p:strVal val="visible"/>
                                      </p:to>
                                    </p:set>
                                    <p:anim calcmode="lin" valueType="num">
                                      <p:cBhvr additive="base">
                                        <p:cTn id="25" dur="500" fill="hold"/>
                                        <p:tgtEl>
                                          <p:spTgt spid="947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47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47203">
                                            <p:txEl>
                                              <p:pRg st="4" end="4"/>
                                            </p:txEl>
                                          </p:spTgt>
                                        </p:tgtEl>
                                        <p:attrNameLst>
                                          <p:attrName>style.visibility</p:attrName>
                                        </p:attrNameLst>
                                      </p:cBhvr>
                                      <p:to>
                                        <p:strVal val="visible"/>
                                      </p:to>
                                    </p:set>
                                    <p:anim calcmode="lin" valueType="num">
                                      <p:cBhvr additive="base">
                                        <p:cTn id="31" dur="500" fill="hold"/>
                                        <p:tgtEl>
                                          <p:spTgt spid="9472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472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0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8770" name="Rectangle 2">
            <a:extLst>
              <a:ext uri="{FF2B5EF4-FFF2-40B4-BE49-F238E27FC236}">
                <a16:creationId xmlns:a16="http://schemas.microsoft.com/office/drawing/2014/main" id="{A36B74F1-765C-49F2-9D4A-574A3A9DA68A}"/>
              </a:ext>
            </a:extLst>
          </p:cNvPr>
          <p:cNvSpPr>
            <a:spLocks noGrp="1" noChangeArrowheads="1"/>
          </p:cNvSpPr>
          <p:nvPr>
            <p:ph type="title"/>
          </p:nvPr>
        </p:nvSpPr>
        <p:spPr/>
        <p:txBody>
          <a:bodyPr/>
          <a:lstStyle/>
          <a:p>
            <a:pPr eaLnBrk="1" hangingPunct="1"/>
            <a:r>
              <a:rPr lang="en-GB" altLang="en-US" sz="4000"/>
              <a:t>Demographic factors</a:t>
            </a:r>
          </a:p>
        </p:txBody>
      </p:sp>
      <p:sp>
        <p:nvSpPr>
          <p:cNvPr id="928771" name="Rectangle 3">
            <a:extLst>
              <a:ext uri="{FF2B5EF4-FFF2-40B4-BE49-F238E27FC236}">
                <a16:creationId xmlns:a16="http://schemas.microsoft.com/office/drawing/2014/main" id="{A815E5BC-AC3E-4FDE-B4EE-FB57F43D7D24}"/>
              </a:ext>
            </a:extLst>
          </p:cNvPr>
          <p:cNvSpPr>
            <a:spLocks noGrp="1" noChangeArrowheads="1"/>
          </p:cNvSpPr>
          <p:nvPr>
            <p:ph type="body" idx="1"/>
          </p:nvPr>
        </p:nvSpPr>
        <p:spPr>
          <a:xfrm>
            <a:off x="541338" y="2185988"/>
            <a:ext cx="7275512" cy="4059237"/>
          </a:xfrm>
        </p:spPr>
        <p:txBody>
          <a:bodyPr rtlCol="0">
            <a:normAutofit lnSpcReduction="10000"/>
          </a:bodyPr>
          <a:lstStyle/>
          <a:p>
            <a:pPr eaLnBrk="1" fontAlgn="auto" hangingPunct="1">
              <a:spcAft>
                <a:spcPts val="0"/>
              </a:spcAft>
              <a:buFont typeface="Wingdings 3" charset="2"/>
              <a:buChar char=""/>
              <a:defRPr/>
            </a:pPr>
            <a:r>
              <a:rPr lang="en-GB" altLang="en-US" dirty="0">
                <a:solidFill>
                  <a:schemeClr val="tx1">
                    <a:lumMod val="75000"/>
                    <a:lumOff val="25000"/>
                  </a:schemeClr>
                </a:solidFill>
              </a:rPr>
              <a:t>Age</a:t>
            </a:r>
          </a:p>
          <a:p>
            <a:pPr eaLnBrk="1" fontAlgn="auto" hangingPunct="1">
              <a:spcAft>
                <a:spcPts val="0"/>
              </a:spcAft>
              <a:buFont typeface="Wingdings 3" charset="2"/>
              <a:buChar char=""/>
              <a:defRPr/>
            </a:pPr>
            <a:r>
              <a:rPr lang="en-GB" altLang="en-US" dirty="0">
                <a:solidFill>
                  <a:schemeClr val="tx1">
                    <a:lumMod val="75000"/>
                    <a:lumOff val="25000"/>
                  </a:schemeClr>
                </a:solidFill>
              </a:rPr>
              <a:t>Stage in family life cycle</a:t>
            </a:r>
          </a:p>
          <a:p>
            <a:pPr eaLnBrk="1" fontAlgn="auto" hangingPunct="1">
              <a:spcAft>
                <a:spcPts val="0"/>
              </a:spcAft>
              <a:buFont typeface="Wingdings 3" charset="2"/>
              <a:buChar char=""/>
              <a:defRPr/>
            </a:pPr>
            <a:r>
              <a:rPr lang="en-GB" altLang="en-US" dirty="0">
                <a:solidFill>
                  <a:schemeClr val="tx1">
                    <a:lumMod val="75000"/>
                    <a:lumOff val="25000"/>
                  </a:schemeClr>
                </a:solidFill>
              </a:rPr>
              <a:t>Occupation</a:t>
            </a:r>
          </a:p>
          <a:p>
            <a:pPr eaLnBrk="1" fontAlgn="auto" hangingPunct="1">
              <a:spcAft>
                <a:spcPts val="0"/>
              </a:spcAft>
              <a:buFont typeface="Wingdings 3" charset="2"/>
              <a:buChar char=""/>
              <a:defRPr/>
            </a:pPr>
            <a:r>
              <a:rPr lang="en-GB" altLang="en-US" dirty="0">
                <a:solidFill>
                  <a:schemeClr val="tx1">
                    <a:lumMod val="75000"/>
                    <a:lumOff val="25000"/>
                  </a:schemeClr>
                </a:solidFill>
              </a:rPr>
              <a:t>Economic circumstances</a:t>
            </a:r>
          </a:p>
          <a:p>
            <a:pPr eaLnBrk="1" fontAlgn="auto" hangingPunct="1">
              <a:spcAft>
                <a:spcPts val="0"/>
              </a:spcAft>
              <a:buFont typeface="Wingdings 3" charset="2"/>
              <a:buChar char=""/>
              <a:defRPr/>
            </a:pPr>
            <a:r>
              <a:rPr lang="en-GB" altLang="en-US" dirty="0">
                <a:solidFill>
                  <a:schemeClr val="tx1">
                    <a:lumMod val="75000"/>
                    <a:lumOff val="25000"/>
                  </a:schemeClr>
                </a:solidFill>
              </a:rPr>
              <a:t>Lifestyle</a:t>
            </a:r>
          </a:p>
          <a:p>
            <a:pPr eaLnBrk="1" fontAlgn="auto" hangingPunct="1">
              <a:spcAft>
                <a:spcPts val="0"/>
              </a:spcAft>
              <a:buFont typeface="Wingdings 3" charset="2"/>
              <a:buChar char=""/>
              <a:defRPr/>
            </a:pPr>
            <a:r>
              <a:rPr lang="en-GB" altLang="en-US" dirty="0">
                <a:solidFill>
                  <a:schemeClr val="tx1">
                    <a:lumMod val="75000"/>
                    <a:lumOff val="25000"/>
                  </a:schemeClr>
                </a:solidFill>
              </a:rPr>
              <a:t>Social Influence variables</a:t>
            </a:r>
          </a:p>
          <a:p>
            <a:pPr marL="960120" lvl="2" eaLnBrk="1" fontAlgn="auto" hangingPunct="1">
              <a:spcAft>
                <a:spcPts val="0"/>
              </a:spcAft>
              <a:buFont typeface="Wingdings 3" charset="2"/>
              <a:buChar char=""/>
              <a:defRPr/>
            </a:pPr>
            <a:r>
              <a:rPr lang="en-GB" altLang="en-US" dirty="0">
                <a:solidFill>
                  <a:schemeClr val="tx1">
                    <a:lumMod val="75000"/>
                    <a:lumOff val="25000"/>
                  </a:schemeClr>
                </a:solidFill>
              </a:rPr>
              <a:t>family background</a:t>
            </a:r>
          </a:p>
          <a:p>
            <a:pPr marL="960120" lvl="2" eaLnBrk="1" fontAlgn="auto" hangingPunct="1">
              <a:spcAft>
                <a:spcPts val="0"/>
              </a:spcAft>
              <a:buFont typeface="Wingdings 3" charset="2"/>
              <a:buChar char=""/>
              <a:defRPr/>
            </a:pPr>
            <a:r>
              <a:rPr lang="en-GB" altLang="en-US" dirty="0">
                <a:solidFill>
                  <a:schemeClr val="tx1">
                    <a:lumMod val="75000"/>
                    <a:lumOff val="25000"/>
                  </a:schemeClr>
                </a:solidFill>
              </a:rPr>
              <a:t>peers</a:t>
            </a:r>
          </a:p>
        </p:txBody>
      </p:sp>
      <p:sp>
        <p:nvSpPr>
          <p:cNvPr id="37892" name="Footer Placeholder 4">
            <a:extLst>
              <a:ext uri="{FF2B5EF4-FFF2-40B4-BE49-F238E27FC236}">
                <a16:creationId xmlns:a16="http://schemas.microsoft.com/office/drawing/2014/main" id="{17D769B8-8142-43BB-8283-51A51B72347C}"/>
              </a:ext>
            </a:extLst>
          </p:cNvPr>
          <p:cNvSpPr>
            <a:spLocks noGrp="1"/>
          </p:cNvSpPr>
          <p:nvPr>
            <p:ph type="ftr" sz="quarter" idx="11"/>
          </p:nvPr>
        </p:nvSpPr>
        <p:spPr bwMode="auto">
          <a:xfrm>
            <a:off x="1714500" y="6245225"/>
            <a:ext cx="492918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b="0" dirty="0">
                <a:solidFill>
                  <a:srgbClr val="000000"/>
                </a:solidFill>
                <a:latin typeface="Segoe UI Semibold" panose="020B0702040204020203" pitchFamily="34" charset="0"/>
              </a:rPr>
              <a:t>Copyright   B Consultancy Limited 2021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287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28771">
                                            <p:txEl>
                                              <p:pRg st="0" end="0"/>
                                            </p:txEl>
                                          </p:spTgt>
                                        </p:tgtEl>
                                        <p:attrNameLst>
                                          <p:attrName>style.visibility</p:attrName>
                                        </p:attrNameLst>
                                      </p:cBhvr>
                                      <p:to>
                                        <p:strVal val="visible"/>
                                      </p:to>
                                    </p:set>
                                    <p:anim calcmode="lin" valueType="num">
                                      <p:cBhvr additive="base">
                                        <p:cTn id="11" dur="500" fill="hold"/>
                                        <p:tgtEl>
                                          <p:spTgt spid="92877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87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28771">
                                            <p:txEl>
                                              <p:pRg st="1" end="1"/>
                                            </p:txEl>
                                          </p:spTgt>
                                        </p:tgtEl>
                                        <p:attrNameLst>
                                          <p:attrName>style.visibility</p:attrName>
                                        </p:attrNameLst>
                                      </p:cBhvr>
                                      <p:to>
                                        <p:strVal val="visible"/>
                                      </p:to>
                                    </p:set>
                                    <p:anim calcmode="lin" valueType="num">
                                      <p:cBhvr additive="base">
                                        <p:cTn id="17" dur="500" fill="hold"/>
                                        <p:tgtEl>
                                          <p:spTgt spid="92877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287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28771">
                                            <p:txEl>
                                              <p:pRg st="2" end="2"/>
                                            </p:txEl>
                                          </p:spTgt>
                                        </p:tgtEl>
                                        <p:attrNameLst>
                                          <p:attrName>style.visibility</p:attrName>
                                        </p:attrNameLst>
                                      </p:cBhvr>
                                      <p:to>
                                        <p:strVal val="visible"/>
                                      </p:to>
                                    </p:set>
                                    <p:anim calcmode="lin" valueType="num">
                                      <p:cBhvr additive="base">
                                        <p:cTn id="23" dur="500" fill="hold"/>
                                        <p:tgtEl>
                                          <p:spTgt spid="928771">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287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28771">
                                            <p:txEl>
                                              <p:pRg st="3" end="3"/>
                                            </p:txEl>
                                          </p:spTgt>
                                        </p:tgtEl>
                                        <p:attrNameLst>
                                          <p:attrName>style.visibility</p:attrName>
                                        </p:attrNameLst>
                                      </p:cBhvr>
                                      <p:to>
                                        <p:strVal val="visible"/>
                                      </p:to>
                                    </p:set>
                                    <p:anim calcmode="lin" valueType="num">
                                      <p:cBhvr additive="base">
                                        <p:cTn id="29" dur="500" fill="hold"/>
                                        <p:tgtEl>
                                          <p:spTgt spid="928771">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287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28771">
                                            <p:txEl>
                                              <p:pRg st="4" end="4"/>
                                            </p:txEl>
                                          </p:spTgt>
                                        </p:tgtEl>
                                        <p:attrNameLst>
                                          <p:attrName>style.visibility</p:attrName>
                                        </p:attrNameLst>
                                      </p:cBhvr>
                                      <p:to>
                                        <p:strVal val="visible"/>
                                      </p:to>
                                    </p:set>
                                    <p:anim calcmode="lin" valueType="num">
                                      <p:cBhvr additive="base">
                                        <p:cTn id="35" dur="500" fill="hold"/>
                                        <p:tgtEl>
                                          <p:spTgt spid="928771">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9287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928771">
                                            <p:txEl>
                                              <p:pRg st="5" end="5"/>
                                            </p:txEl>
                                          </p:spTgt>
                                        </p:tgtEl>
                                        <p:attrNameLst>
                                          <p:attrName>style.visibility</p:attrName>
                                        </p:attrNameLst>
                                      </p:cBhvr>
                                      <p:to>
                                        <p:strVal val="visible"/>
                                      </p:to>
                                    </p:set>
                                    <p:anim calcmode="lin" valueType="num">
                                      <p:cBhvr additive="base">
                                        <p:cTn id="41" dur="500" fill="hold"/>
                                        <p:tgtEl>
                                          <p:spTgt spid="928771">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287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WAV"/>
                                        </p:tgtEl>
                                      </p:cMediaNode>
                                    </p:audio>
                                  </p:subTnLst>
                                </p:cTn>
                              </p:par>
                              <p:par>
                                <p:cTn id="43" presetID="2" presetClass="entr" presetSubtype="8" fill="hold" grpId="0" nodeType="withEffect">
                                  <p:stCondLst>
                                    <p:cond delay="0"/>
                                  </p:stCondLst>
                                  <p:childTnLst>
                                    <p:set>
                                      <p:cBhvr>
                                        <p:cTn id="44" dur="1" fill="hold">
                                          <p:stCondLst>
                                            <p:cond delay="0"/>
                                          </p:stCondLst>
                                        </p:cTn>
                                        <p:tgtEl>
                                          <p:spTgt spid="928771">
                                            <p:txEl>
                                              <p:pRg st="6" end="6"/>
                                            </p:txEl>
                                          </p:spTgt>
                                        </p:tgtEl>
                                        <p:attrNameLst>
                                          <p:attrName>style.visibility</p:attrName>
                                        </p:attrNameLst>
                                      </p:cBhvr>
                                      <p:to>
                                        <p:strVal val="visible"/>
                                      </p:to>
                                    </p:set>
                                    <p:anim calcmode="lin" valueType="num">
                                      <p:cBhvr additive="base">
                                        <p:cTn id="45" dur="500" fill="hold"/>
                                        <p:tgtEl>
                                          <p:spTgt spid="928771">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287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WAV"/>
                                        </p:tgtEl>
                                      </p:cMediaNode>
                                    </p:audio>
                                  </p:subTnLst>
                                </p:cTn>
                              </p:par>
                              <p:par>
                                <p:cTn id="47" presetID="2" presetClass="entr" presetSubtype="8" fill="hold" grpId="0" nodeType="withEffect">
                                  <p:stCondLst>
                                    <p:cond delay="0"/>
                                  </p:stCondLst>
                                  <p:childTnLst>
                                    <p:set>
                                      <p:cBhvr>
                                        <p:cTn id="48" dur="1" fill="hold">
                                          <p:stCondLst>
                                            <p:cond delay="0"/>
                                          </p:stCondLst>
                                        </p:cTn>
                                        <p:tgtEl>
                                          <p:spTgt spid="928771">
                                            <p:txEl>
                                              <p:pRg st="7" end="7"/>
                                            </p:txEl>
                                          </p:spTgt>
                                        </p:tgtEl>
                                        <p:attrNameLst>
                                          <p:attrName>style.visibility</p:attrName>
                                        </p:attrNameLst>
                                      </p:cBhvr>
                                      <p:to>
                                        <p:strVal val="visible"/>
                                      </p:to>
                                    </p:set>
                                    <p:anim calcmode="lin" valueType="num">
                                      <p:cBhvr additive="base">
                                        <p:cTn id="49" dur="500" fill="hold"/>
                                        <p:tgtEl>
                                          <p:spTgt spid="9287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287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0" grpId="0" autoUpdateAnimBg="0"/>
      <p:bldP spid="92877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790C-106F-4BBA-84B3-C07721A4BFF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143A31E-0893-4046-8AE7-544F65DFE938}"/>
              </a:ext>
            </a:extLst>
          </p:cNvPr>
          <p:cNvSpPr>
            <a:spLocks noGrp="1"/>
          </p:cNvSpPr>
          <p:nvPr>
            <p:ph idx="1"/>
          </p:nvPr>
        </p:nvSpPr>
        <p:spPr>
          <a:xfrm>
            <a:off x="866774" y="2348880"/>
            <a:ext cx="6441529" cy="3670920"/>
          </a:xfrm>
        </p:spPr>
        <p:txBody>
          <a:bodyPr/>
          <a:lstStyle/>
          <a:p>
            <a:r>
              <a:rPr lang="en-GB" dirty="0"/>
              <a:t>Education </a:t>
            </a:r>
          </a:p>
          <a:p>
            <a:r>
              <a:rPr lang="en-GB" dirty="0"/>
              <a:t>Career and working life</a:t>
            </a:r>
          </a:p>
          <a:p>
            <a:r>
              <a:rPr lang="en-GB" dirty="0"/>
              <a:t>Daily life</a:t>
            </a:r>
          </a:p>
          <a:p>
            <a:r>
              <a:rPr lang="en-GB" dirty="0"/>
              <a:t>Paint points, goals, challenges</a:t>
            </a:r>
          </a:p>
          <a:p>
            <a:r>
              <a:rPr lang="en-GB" dirty="0"/>
              <a:t>Finances</a:t>
            </a:r>
          </a:p>
          <a:p>
            <a:r>
              <a:rPr lang="en-GB" dirty="0"/>
              <a:t>Personality and personal life</a:t>
            </a:r>
          </a:p>
          <a:p>
            <a:r>
              <a:rPr lang="en-GB" dirty="0"/>
              <a:t>Online behaviour </a:t>
            </a:r>
          </a:p>
          <a:p>
            <a:r>
              <a:rPr lang="en-GB" dirty="0"/>
              <a:t>Product preferences </a:t>
            </a:r>
          </a:p>
        </p:txBody>
      </p:sp>
    </p:spTree>
    <p:extLst>
      <p:ext uri="{BB962C8B-B14F-4D97-AF65-F5344CB8AC3E}">
        <p14:creationId xmlns:p14="http://schemas.microsoft.com/office/powerpoint/2010/main" val="148827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177D5A3C-64FE-4960-AD65-4E002A554CB1}"/>
              </a:ext>
            </a:extLst>
          </p:cNvPr>
          <p:cNvSpPr>
            <a:spLocks noGrp="1"/>
          </p:cNvSpPr>
          <p:nvPr>
            <p:ph type="title"/>
          </p:nvPr>
        </p:nvSpPr>
        <p:spPr>
          <a:xfrm>
            <a:off x="750279" y="1209957"/>
            <a:ext cx="2275935" cy="4438087"/>
          </a:xfrm>
        </p:spPr>
        <p:txBody>
          <a:bodyPr anchor="ctr">
            <a:normAutofit/>
          </a:bodyPr>
          <a:lstStyle/>
          <a:p>
            <a:pPr algn="r"/>
            <a:r>
              <a:rPr lang="en-GB" sz="2800">
                <a:solidFill>
                  <a:schemeClr val="tx1"/>
                </a:solidFill>
              </a:rPr>
              <a:t>Where to find information about customers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8D854D-FAB6-4981-B348-6D0355A7C813}"/>
              </a:ext>
            </a:extLst>
          </p:cNvPr>
          <p:cNvSpPr>
            <a:spLocks noGrp="1"/>
          </p:cNvSpPr>
          <p:nvPr>
            <p:ph idx="1"/>
          </p:nvPr>
        </p:nvSpPr>
        <p:spPr>
          <a:xfrm>
            <a:off x="3508818" y="1059025"/>
            <a:ext cx="3976641" cy="4739950"/>
          </a:xfrm>
        </p:spPr>
        <p:txBody>
          <a:bodyPr anchor="ctr">
            <a:normAutofit/>
          </a:bodyPr>
          <a:lstStyle/>
          <a:p>
            <a:r>
              <a:rPr lang="en-GB">
                <a:solidFill>
                  <a:schemeClr val="tx1"/>
                </a:solidFill>
              </a:rPr>
              <a:t>Social Media</a:t>
            </a:r>
          </a:p>
          <a:p>
            <a:r>
              <a:rPr lang="en-GB">
                <a:solidFill>
                  <a:schemeClr val="tx1"/>
                </a:solidFill>
              </a:rPr>
              <a:t>Review Sites – Trustpilot, Revoo</a:t>
            </a:r>
          </a:p>
        </p:txBody>
      </p:sp>
    </p:spTree>
    <p:extLst>
      <p:ext uri="{BB962C8B-B14F-4D97-AF65-F5344CB8AC3E}">
        <p14:creationId xmlns:p14="http://schemas.microsoft.com/office/powerpoint/2010/main" val="1228224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65A810E-1321-47A5-A5AD-D3EE3186C1FE}"/>
              </a:ext>
            </a:extLst>
          </p:cNvPr>
          <p:cNvSpPr>
            <a:spLocks noGrp="1" noChangeArrowheads="1"/>
          </p:cNvSpPr>
          <p:nvPr>
            <p:ph type="title" sz="quarter"/>
          </p:nvPr>
        </p:nvSpPr>
        <p:spPr>
          <a:xfrm>
            <a:off x="533400" y="406400"/>
            <a:ext cx="8075613" cy="850900"/>
          </a:xfrm>
        </p:spPr>
        <p:txBody>
          <a:bodyPr>
            <a:normAutofit fontScale="90000"/>
          </a:bodyPr>
          <a:lstStyle/>
          <a:p>
            <a:pPr eaLnBrk="1" hangingPunct="1"/>
            <a:br>
              <a:rPr lang="en-GB" altLang="en-US" sz="4000">
                <a:solidFill>
                  <a:schemeClr val="tx1"/>
                </a:solidFill>
              </a:rPr>
            </a:br>
            <a:r>
              <a:rPr lang="en-GB" altLang="en-US" sz="3600">
                <a:solidFill>
                  <a:schemeClr val="tx1"/>
                </a:solidFill>
              </a:rPr>
              <a:t>Who Do They Listen To?</a:t>
            </a:r>
            <a:br>
              <a:rPr lang="en-US" altLang="en-US" sz="4000">
                <a:solidFill>
                  <a:schemeClr val="tx1"/>
                </a:solidFill>
              </a:rPr>
            </a:br>
            <a:endParaRPr lang="en-GB" altLang="en-US" sz="4000">
              <a:solidFill>
                <a:schemeClr val="tx1"/>
              </a:solidFill>
            </a:endParaRPr>
          </a:p>
        </p:txBody>
      </p:sp>
      <p:pic>
        <p:nvPicPr>
          <p:cNvPr id="40963" name="Picture 4" descr="oprah-xm-satellite-radio.jpg">
            <a:extLst>
              <a:ext uri="{FF2B5EF4-FFF2-40B4-BE49-F238E27FC236}">
                <a16:creationId xmlns:a16="http://schemas.microsoft.com/office/drawing/2014/main" id="{6D9D15DF-CF3B-4F56-9366-8AB29EE5DDF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699419" y="2204243"/>
            <a:ext cx="1898650" cy="2449513"/>
          </a:xfrm>
          <a:noFill/>
        </p:spPr>
      </p:pic>
      <p:pic>
        <p:nvPicPr>
          <p:cNvPr id="40964" name="Picture 5" descr="B00005R0D7_LG.jpg">
            <a:extLst>
              <a:ext uri="{FF2B5EF4-FFF2-40B4-BE49-F238E27FC236}">
                <a16:creationId xmlns:a16="http://schemas.microsoft.com/office/drawing/2014/main" id="{396E107C-6C33-483B-ABC1-3A8D6CAF413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08513" y="2570163"/>
            <a:ext cx="1427162" cy="1352550"/>
          </a:xfrm>
          <a:noFill/>
        </p:spPr>
      </p:pic>
      <p:sp>
        <p:nvSpPr>
          <p:cNvPr id="40965" name="Text Box 6">
            <a:extLst>
              <a:ext uri="{FF2B5EF4-FFF2-40B4-BE49-F238E27FC236}">
                <a16:creationId xmlns:a16="http://schemas.microsoft.com/office/drawing/2014/main" id="{138DD0E8-CFD4-451D-A8DE-5E1F237E4999}"/>
              </a:ext>
            </a:extLst>
          </p:cNvPr>
          <p:cNvSpPr txBox="1">
            <a:spLocks noChangeArrowheads="1"/>
          </p:cNvSpPr>
          <p:nvPr/>
        </p:nvSpPr>
        <p:spPr bwMode="auto">
          <a:xfrm>
            <a:off x="3784600" y="2701925"/>
            <a:ext cx="482441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50000"/>
              </a:spcBef>
              <a:buClr>
                <a:srgbClr val="CC0000"/>
              </a:buClr>
              <a:buSzTx/>
              <a:buFontTx/>
              <a:buNone/>
            </a:pPr>
            <a:r>
              <a:rPr lang="en-GB" altLang="en-US" sz="2800">
                <a:solidFill>
                  <a:srgbClr val="000000"/>
                </a:solidFill>
                <a:latin typeface="Arial" panose="020B0604020202020204" pitchFamily="34" charset="0"/>
              </a:rPr>
              <a:t> </a:t>
            </a:r>
          </a:p>
          <a:p>
            <a:pPr eaLnBrk="1" hangingPunct="1">
              <a:spcBef>
                <a:spcPct val="50000"/>
              </a:spcBef>
              <a:buClrTx/>
              <a:buSzTx/>
              <a:buFontTx/>
              <a:buNone/>
            </a:pPr>
            <a:endParaRPr lang="en-GB" altLang="en-US" sz="2800">
              <a:solidFill>
                <a:srgbClr val="000000"/>
              </a:solidFill>
              <a:latin typeface="Arial" panose="020B0604020202020204" pitchFamily="34" charset="0"/>
            </a:endParaRPr>
          </a:p>
        </p:txBody>
      </p:sp>
      <p:pic>
        <p:nvPicPr>
          <p:cNvPr id="40966" name="Picture 9" descr="trans">
            <a:extLst>
              <a:ext uri="{FF2B5EF4-FFF2-40B4-BE49-F238E27FC236}">
                <a16:creationId xmlns:a16="http://schemas.microsoft.com/office/drawing/2014/main" id="{8BB72C01-ABB2-496E-8893-B6C2BF86F568}"/>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257800" y="4156075"/>
            <a:ext cx="906463" cy="955675"/>
          </a:xfrm>
          <a:noFill/>
        </p:spPr>
      </p:pic>
      <p:sp>
        <p:nvSpPr>
          <p:cNvPr id="40967" name="Rectangle 12">
            <a:extLst>
              <a:ext uri="{FF2B5EF4-FFF2-40B4-BE49-F238E27FC236}">
                <a16:creationId xmlns:a16="http://schemas.microsoft.com/office/drawing/2014/main" id="{E751461B-6C96-45E7-8913-9EF4A9C03471}"/>
              </a:ext>
            </a:extLst>
          </p:cNvPr>
          <p:cNvSpPr>
            <a:spLocks noChangeArrowheads="1"/>
          </p:cNvSpPr>
          <p:nvPr/>
        </p:nvSpPr>
        <p:spPr bwMode="auto">
          <a:xfrm>
            <a:off x="1116013" y="4581525"/>
            <a:ext cx="3600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lgn="ctr" eaLnBrk="1" hangingPunct="1">
              <a:spcBef>
                <a:spcPct val="0"/>
              </a:spcBef>
              <a:buClrTx/>
              <a:buSzTx/>
              <a:buFontTx/>
              <a:buNone/>
            </a:pPr>
            <a:r>
              <a:rPr lang="en-GB" altLang="en-US" sz="2800" dirty="0">
                <a:solidFill>
                  <a:srgbClr val="000000"/>
                </a:solidFill>
                <a:cs typeface="Calibri" panose="020F0502020204030204" pitchFamily="34" charset="0"/>
              </a:rPr>
              <a:t>Peers</a:t>
            </a:r>
          </a:p>
          <a:p>
            <a:pPr algn="ctr" eaLnBrk="1" hangingPunct="1">
              <a:spcBef>
                <a:spcPct val="0"/>
              </a:spcBef>
              <a:buClrTx/>
              <a:buSzTx/>
              <a:buFontTx/>
              <a:buNone/>
            </a:pPr>
            <a:r>
              <a:rPr lang="en-GB" altLang="en-US" sz="2800" dirty="0">
                <a:solidFill>
                  <a:srgbClr val="000000"/>
                </a:solidFill>
                <a:cs typeface="Calibri" panose="020F0502020204030204" pitchFamily="34" charset="0"/>
              </a:rPr>
              <a:t> Role Models</a:t>
            </a:r>
          </a:p>
          <a:p>
            <a:pPr algn="ctr" eaLnBrk="1" hangingPunct="1">
              <a:spcBef>
                <a:spcPct val="0"/>
              </a:spcBef>
              <a:buClrTx/>
              <a:buSzTx/>
              <a:buFontTx/>
              <a:buNone/>
            </a:pPr>
            <a:r>
              <a:rPr lang="en-GB" altLang="en-US" sz="2800" dirty="0">
                <a:solidFill>
                  <a:srgbClr val="000000"/>
                </a:solidFill>
                <a:cs typeface="Calibri" panose="020F0502020204030204" pitchFamily="34" charset="0"/>
              </a:rPr>
              <a:t>Opinion Leaders</a:t>
            </a:r>
          </a:p>
          <a:p>
            <a:pPr algn="ctr" eaLnBrk="1" hangingPunct="1">
              <a:spcBef>
                <a:spcPct val="0"/>
              </a:spcBef>
              <a:buClrTx/>
              <a:buSzTx/>
              <a:buFontTx/>
              <a:buNone/>
            </a:pPr>
            <a:r>
              <a:rPr lang="en-GB" altLang="en-US" sz="2800" dirty="0">
                <a:solidFill>
                  <a:srgbClr val="000000"/>
                </a:solidFill>
                <a:cs typeface="Calibri" panose="020F0502020204030204" pitchFamily="34" charset="0"/>
              </a:rPr>
              <a:t>Radio Stations</a:t>
            </a:r>
            <a:endParaRPr lang="en-US" altLang="en-US" sz="2800" dirty="0">
              <a:solidFill>
                <a:srgbClr val="000000"/>
              </a:solidFill>
              <a:cs typeface="Calibri" panose="020F0502020204030204" pitchFamily="34" charset="0"/>
            </a:endParaRPr>
          </a:p>
        </p:txBody>
      </p:sp>
      <p:pic>
        <p:nvPicPr>
          <p:cNvPr id="40968" name="Content Placeholder 14" descr="Nick.png">
            <a:extLst>
              <a:ext uri="{FF2B5EF4-FFF2-40B4-BE49-F238E27FC236}">
                <a16:creationId xmlns:a16="http://schemas.microsoft.com/office/drawing/2014/main" id="{B8A70623-10E4-4771-8CDB-B9D5FE6C2FBD}"/>
              </a:ext>
            </a:extLst>
          </p:cNvPr>
          <p:cNvPicPr>
            <a:picLocks noGrp="1"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6643688" y="2422525"/>
            <a:ext cx="2143125" cy="2143125"/>
          </a:xfrm>
        </p:spPr>
      </p:pic>
      <p:pic>
        <p:nvPicPr>
          <p:cNvPr id="40969" name="Picture 15" descr="Branson.png">
            <a:extLst>
              <a:ext uri="{FF2B5EF4-FFF2-40B4-BE49-F238E27FC236}">
                <a16:creationId xmlns:a16="http://schemas.microsoft.com/office/drawing/2014/main" id="{A6531C1C-1A82-47D4-91EA-43E0C3B94F4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74346" y="4202113"/>
            <a:ext cx="1876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Footer Placeholder 10">
            <a:extLst>
              <a:ext uri="{FF2B5EF4-FFF2-40B4-BE49-F238E27FC236}">
                <a16:creationId xmlns:a16="http://schemas.microsoft.com/office/drawing/2014/main" id="{DDD9F1D4-288E-4585-8047-48AC2BA7C9C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dirty="0">
                <a:solidFill>
                  <a:srgbClr val="000000"/>
                </a:solidFill>
                <a:latin typeface="Arial" panose="020B0604020202020204" pitchFamily="34" charset="0"/>
              </a:rPr>
              <a:t>Copyright   B Consultancy Limited 2021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7" name="Rectangle 7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41986" name="Rectangle 2">
            <a:extLst>
              <a:ext uri="{FF2B5EF4-FFF2-40B4-BE49-F238E27FC236}">
                <a16:creationId xmlns:a16="http://schemas.microsoft.com/office/drawing/2014/main" id="{0C057D16-3766-41F7-AFA4-5CEC270040FD}"/>
              </a:ext>
            </a:extLst>
          </p:cNvPr>
          <p:cNvSpPr>
            <a:spLocks noGrp="1" noChangeArrowheads="1"/>
          </p:cNvSpPr>
          <p:nvPr>
            <p:ph type="title"/>
          </p:nvPr>
        </p:nvSpPr>
        <p:spPr>
          <a:xfrm>
            <a:off x="627185" y="1085549"/>
            <a:ext cx="2573210" cy="4686903"/>
          </a:xfrm>
        </p:spPr>
        <p:txBody>
          <a:bodyPr vert="horz" lIns="91440" tIns="45720" rIns="91440" bIns="45720" rtlCol="0" anchor="ctr">
            <a:normAutofit/>
          </a:bodyPr>
          <a:lstStyle/>
          <a:p>
            <a:pPr algn="r" eaLnBrk="1" hangingPunct="1"/>
            <a:br>
              <a:rPr lang="en-US" altLang="en-US" sz="2300" b="0">
                <a:solidFill>
                  <a:schemeClr val="tx1"/>
                </a:solidFill>
                <a:latin typeface="+mj-lt"/>
                <a:cs typeface="+mj-cs"/>
              </a:rPr>
            </a:br>
            <a:r>
              <a:rPr lang="en-US" altLang="en-US" sz="2300" b="0">
                <a:solidFill>
                  <a:schemeClr val="tx1"/>
                </a:solidFill>
                <a:latin typeface="+mj-lt"/>
                <a:cs typeface="+mj-cs"/>
              </a:rPr>
              <a:t>Where Do They Socialise/Network?</a:t>
            </a:r>
            <a:br>
              <a:rPr lang="en-US" altLang="en-US" sz="2300" b="0">
                <a:solidFill>
                  <a:schemeClr val="tx1"/>
                </a:solidFill>
                <a:latin typeface="+mj-lt"/>
                <a:cs typeface="+mj-cs"/>
              </a:rPr>
            </a:br>
            <a:endParaRPr lang="en-US" altLang="en-US" sz="2300" b="0">
              <a:solidFill>
                <a:schemeClr val="tx1"/>
              </a:solidFill>
              <a:latin typeface="+mj-lt"/>
              <a:cs typeface="+mj-cs"/>
            </a:endParaRPr>
          </a:p>
        </p:txBody>
      </p:sp>
      <p:cxnSp>
        <p:nvCxnSpPr>
          <p:cNvPr id="80" name="Straight Connector 7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57443" name="Text Box 3">
            <a:extLst>
              <a:ext uri="{FF2B5EF4-FFF2-40B4-BE49-F238E27FC236}">
                <a16:creationId xmlns:a16="http://schemas.microsoft.com/office/drawing/2014/main" id="{D3CB90E3-1471-4080-85E5-563096B55D62}"/>
              </a:ext>
            </a:extLst>
          </p:cNvPr>
          <p:cNvSpPr txBox="1">
            <a:spLocks noChangeArrowheads="1"/>
          </p:cNvSpPr>
          <p:nvPr/>
        </p:nvSpPr>
        <p:spPr bwMode="auto">
          <a:xfrm>
            <a:off x="3781049" y="1085549"/>
            <a:ext cx="4184780" cy="46869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Aft>
                <a:spcPts val="0"/>
              </a:spcAft>
              <a:buFont typeface="Wingdings 3" charset="2"/>
              <a:buChar char=""/>
            </a:pPr>
            <a:r>
              <a:rPr lang="en-US" altLang="en-US" sz="2800" dirty="0">
                <a:solidFill>
                  <a:schemeClr val="tx1"/>
                </a:solidFill>
                <a:latin typeface="+mn-lt"/>
              </a:rPr>
              <a:t> Networking events</a:t>
            </a:r>
          </a:p>
          <a:p>
            <a:pPr eaLnBrk="1" hangingPunct="1">
              <a:spcAft>
                <a:spcPts val="0"/>
              </a:spcAft>
              <a:buFont typeface="Wingdings 3" charset="2"/>
              <a:buChar char=""/>
            </a:pPr>
            <a:r>
              <a:rPr lang="en-US" altLang="en-US" sz="2800" dirty="0">
                <a:solidFill>
                  <a:schemeClr val="tx1"/>
                </a:solidFill>
                <a:latin typeface="+mn-lt"/>
              </a:rPr>
              <a:t> Clubs</a:t>
            </a:r>
          </a:p>
          <a:p>
            <a:pPr eaLnBrk="1" hangingPunct="1">
              <a:spcAft>
                <a:spcPts val="0"/>
              </a:spcAft>
              <a:buFont typeface="Wingdings 3" charset="2"/>
              <a:buChar char=""/>
            </a:pPr>
            <a:r>
              <a:rPr lang="en-US" altLang="en-US" sz="2800" dirty="0">
                <a:solidFill>
                  <a:schemeClr val="tx1"/>
                </a:solidFill>
                <a:latin typeface="+mn-lt"/>
              </a:rPr>
              <a:t> Societies</a:t>
            </a:r>
          </a:p>
          <a:p>
            <a:pPr eaLnBrk="1" hangingPunct="1">
              <a:spcAft>
                <a:spcPts val="0"/>
              </a:spcAft>
              <a:buFont typeface="Wingdings 3" charset="2"/>
              <a:buChar char=""/>
            </a:pPr>
            <a:r>
              <a:rPr lang="en-US" altLang="en-US" sz="2800" dirty="0">
                <a:solidFill>
                  <a:schemeClr val="tx1"/>
                </a:solidFill>
                <a:latin typeface="+mn-lt"/>
              </a:rPr>
              <a:t> Professional Associations</a:t>
            </a:r>
          </a:p>
          <a:p>
            <a:pPr eaLnBrk="1" hangingPunct="1">
              <a:spcAft>
                <a:spcPts val="0"/>
              </a:spcAft>
              <a:buFont typeface="Wingdings 3" charset="2"/>
              <a:buChar char=""/>
            </a:pPr>
            <a:r>
              <a:rPr lang="en-US" altLang="en-US" sz="2800" dirty="0">
                <a:solidFill>
                  <a:schemeClr val="tx1"/>
                </a:solidFill>
                <a:latin typeface="+mn-lt"/>
              </a:rPr>
              <a:t> Faith Groups</a:t>
            </a:r>
          </a:p>
          <a:p>
            <a:pPr eaLnBrk="1" hangingPunct="1">
              <a:spcAft>
                <a:spcPts val="0"/>
              </a:spcAft>
              <a:buFont typeface="Wingdings 3" charset="2"/>
              <a:buChar char=""/>
            </a:pPr>
            <a:endParaRPr lang="en-US" altLang="en-US" dirty="0">
              <a:solidFill>
                <a:schemeClr val="tx1"/>
              </a:solidFill>
              <a:latin typeface="+mn-lt"/>
            </a:endParaRPr>
          </a:p>
        </p:txBody>
      </p:sp>
      <p:sp>
        <p:nvSpPr>
          <p:cNvPr id="41988" name="Footer Placeholder 4">
            <a:extLst>
              <a:ext uri="{FF2B5EF4-FFF2-40B4-BE49-F238E27FC236}">
                <a16:creationId xmlns:a16="http://schemas.microsoft.com/office/drawing/2014/main" id="{1F69E307-B224-4DDD-B986-D9F044220FC4}"/>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spcBef>
                <a:spcPct val="0"/>
              </a:spcBef>
              <a:spcAft>
                <a:spcPts val="600"/>
              </a:spcAft>
              <a:buClrTx/>
              <a:buSzTx/>
              <a:buFontTx/>
              <a:buNone/>
            </a:pPr>
            <a:r>
              <a:rPr lang="en-US" altLang="en-US" sz="1000">
                <a:solidFill>
                  <a:schemeClr val="bg1">
                    <a:lumMod val="85000"/>
                    <a:lumOff val="15000"/>
                  </a:schemeClr>
                </a:solidFill>
                <a:latin typeface="+mn-lt"/>
              </a:rPr>
              <a:t>Copyright   B Consultancy Limited 2021</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57443">
                                            <p:txEl>
                                              <p:pRg st="0" end="0"/>
                                            </p:txEl>
                                          </p:spTgt>
                                        </p:tgtEl>
                                        <p:attrNameLst>
                                          <p:attrName>style.visibility</p:attrName>
                                        </p:attrNameLst>
                                      </p:cBhvr>
                                      <p:to>
                                        <p:strVal val="visible"/>
                                      </p:to>
                                    </p:set>
                                    <p:anim calcmode="lin" valueType="num">
                                      <p:cBhvr additive="base">
                                        <p:cTn id="7" dur="1000" fill="hold"/>
                                        <p:tgtEl>
                                          <p:spTgt spid="9574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57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57443">
                                            <p:txEl>
                                              <p:pRg st="1" end="1"/>
                                            </p:txEl>
                                          </p:spTgt>
                                        </p:tgtEl>
                                        <p:attrNameLst>
                                          <p:attrName>style.visibility</p:attrName>
                                        </p:attrNameLst>
                                      </p:cBhvr>
                                      <p:to>
                                        <p:strVal val="visible"/>
                                      </p:to>
                                    </p:set>
                                    <p:anim calcmode="lin" valueType="num">
                                      <p:cBhvr additive="base">
                                        <p:cTn id="13" dur="1000" fill="hold"/>
                                        <p:tgtEl>
                                          <p:spTgt spid="9574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957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57443">
                                            <p:txEl>
                                              <p:pRg st="2" end="2"/>
                                            </p:txEl>
                                          </p:spTgt>
                                        </p:tgtEl>
                                        <p:attrNameLst>
                                          <p:attrName>style.visibility</p:attrName>
                                        </p:attrNameLst>
                                      </p:cBhvr>
                                      <p:to>
                                        <p:strVal val="visible"/>
                                      </p:to>
                                    </p:set>
                                    <p:anim calcmode="lin" valueType="num">
                                      <p:cBhvr additive="base">
                                        <p:cTn id="19" dur="1000" fill="hold"/>
                                        <p:tgtEl>
                                          <p:spTgt spid="9574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57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57443">
                                            <p:txEl>
                                              <p:pRg st="3" end="3"/>
                                            </p:txEl>
                                          </p:spTgt>
                                        </p:tgtEl>
                                        <p:attrNameLst>
                                          <p:attrName>style.visibility</p:attrName>
                                        </p:attrNameLst>
                                      </p:cBhvr>
                                      <p:to>
                                        <p:strVal val="visible"/>
                                      </p:to>
                                    </p:set>
                                    <p:anim calcmode="lin" valueType="num">
                                      <p:cBhvr additive="base">
                                        <p:cTn id="25" dur="1000" fill="hold"/>
                                        <p:tgtEl>
                                          <p:spTgt spid="9574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957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57443">
                                            <p:txEl>
                                              <p:pRg st="4" end="4"/>
                                            </p:txEl>
                                          </p:spTgt>
                                        </p:tgtEl>
                                        <p:attrNameLst>
                                          <p:attrName>style.visibility</p:attrName>
                                        </p:attrNameLst>
                                      </p:cBhvr>
                                      <p:to>
                                        <p:strVal val="visible"/>
                                      </p:to>
                                    </p:set>
                                    <p:anim calcmode="lin" valueType="num">
                                      <p:cBhvr additive="base">
                                        <p:cTn id="31" dur="1000" fill="hold"/>
                                        <p:tgtEl>
                                          <p:spTgt spid="95744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9574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8" name="Freeform: Shape 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0"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51A90800-8496-4011-B5A7-F46990043668}"/>
              </a:ext>
            </a:extLst>
          </p:cNvPr>
          <p:cNvSpPr>
            <a:spLocks noGrp="1"/>
          </p:cNvSpPr>
          <p:nvPr>
            <p:ph type="title"/>
          </p:nvPr>
        </p:nvSpPr>
        <p:spPr>
          <a:xfrm>
            <a:off x="866216" y="973668"/>
            <a:ext cx="2206657" cy="1020232"/>
          </a:xfrm>
        </p:spPr>
        <p:txBody>
          <a:bodyPr>
            <a:normAutofit/>
          </a:bodyPr>
          <a:lstStyle/>
          <a:p>
            <a:pPr>
              <a:lnSpc>
                <a:spcPct val="90000"/>
              </a:lnSpc>
            </a:pPr>
            <a:r>
              <a:rPr lang="en-GB" dirty="0">
                <a:solidFill>
                  <a:schemeClr val="tx1"/>
                </a:solidFill>
              </a:rPr>
              <a:t>What do they read?</a:t>
            </a:r>
          </a:p>
        </p:txBody>
      </p:sp>
      <p:pic>
        <p:nvPicPr>
          <p:cNvPr id="4" name="Picture 3">
            <a:extLst>
              <a:ext uri="{FF2B5EF4-FFF2-40B4-BE49-F238E27FC236}">
                <a16:creationId xmlns:a16="http://schemas.microsoft.com/office/drawing/2014/main" id="{0A43C661-DB2E-48ED-8590-17D0536033D5}"/>
              </a:ext>
            </a:extLst>
          </p:cNvPr>
          <p:cNvPicPr>
            <a:picLocks noChangeAspect="1"/>
          </p:cNvPicPr>
          <p:nvPr/>
        </p:nvPicPr>
        <p:blipFill rotWithShape="1">
          <a:blip r:embed="rId2"/>
          <a:srcRect l="37231" r="1" b="1"/>
          <a:stretch/>
        </p:blipFill>
        <p:spPr>
          <a:xfrm>
            <a:off x="3895955" y="803751"/>
            <a:ext cx="4793650" cy="5250498"/>
          </a:xfrm>
          <a:prstGeom prst="rect">
            <a:avLst/>
          </a:prstGeom>
        </p:spPr>
      </p:pic>
      <p:sp>
        <p:nvSpPr>
          <p:cNvPr id="15" name="Rectangle 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40410F8-F2A3-41E4-94D8-D30E84F9CA21}"/>
              </a:ext>
            </a:extLst>
          </p:cNvPr>
          <p:cNvSpPr>
            <a:spLocks noGrp="1"/>
          </p:cNvSpPr>
          <p:nvPr>
            <p:ph idx="1"/>
          </p:nvPr>
        </p:nvSpPr>
        <p:spPr>
          <a:xfrm>
            <a:off x="611561" y="2120900"/>
            <a:ext cx="2854660" cy="3898900"/>
          </a:xfrm>
        </p:spPr>
        <p:txBody>
          <a:bodyPr>
            <a:normAutofit/>
          </a:bodyPr>
          <a:lstStyle/>
          <a:p>
            <a:pPr>
              <a:lnSpc>
                <a:spcPct val="90000"/>
              </a:lnSpc>
            </a:pPr>
            <a:r>
              <a:rPr lang="en-GB" dirty="0">
                <a:solidFill>
                  <a:schemeClr val="tx1"/>
                </a:solidFill>
              </a:rPr>
              <a:t>Local/National Newspapers</a:t>
            </a:r>
          </a:p>
          <a:p>
            <a:pPr>
              <a:lnSpc>
                <a:spcPct val="90000"/>
              </a:lnSpc>
            </a:pPr>
            <a:r>
              <a:rPr lang="en-GB" dirty="0">
                <a:solidFill>
                  <a:schemeClr val="tx1"/>
                </a:solidFill>
              </a:rPr>
              <a:t> Magazines</a:t>
            </a:r>
          </a:p>
          <a:p>
            <a:pPr>
              <a:lnSpc>
                <a:spcPct val="90000"/>
              </a:lnSpc>
            </a:pPr>
            <a:r>
              <a:rPr lang="en-GB" dirty="0">
                <a:solidFill>
                  <a:schemeClr val="tx1"/>
                </a:solidFill>
              </a:rPr>
              <a:t> Newsletters</a:t>
            </a:r>
          </a:p>
          <a:p>
            <a:pPr>
              <a:lnSpc>
                <a:spcPct val="90000"/>
              </a:lnSpc>
            </a:pPr>
            <a:r>
              <a:rPr lang="en-GB" dirty="0">
                <a:solidFill>
                  <a:schemeClr val="tx1"/>
                </a:solidFill>
              </a:rPr>
              <a:t> Blogs</a:t>
            </a:r>
          </a:p>
          <a:p>
            <a:pPr>
              <a:lnSpc>
                <a:spcPct val="90000"/>
              </a:lnSpc>
            </a:pPr>
            <a:r>
              <a:rPr lang="en-GB" dirty="0">
                <a:solidFill>
                  <a:schemeClr val="tx1"/>
                </a:solidFill>
              </a:rPr>
              <a:t>Social Media</a:t>
            </a:r>
          </a:p>
          <a:p>
            <a:pPr>
              <a:lnSpc>
                <a:spcPct val="90000"/>
              </a:lnSpc>
            </a:pPr>
            <a:endParaRPr lang="en-GB" dirty="0">
              <a:solidFill>
                <a:schemeClr val="tx1"/>
              </a:solidFill>
            </a:endParaRPr>
          </a:p>
        </p:txBody>
      </p:sp>
      <p:sp>
        <p:nvSpPr>
          <p:cNvPr id="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503089063"/>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1E9E65F0-BCC2-48F8-B675-661CDEDE8332}"/>
              </a:ext>
            </a:extLst>
          </p:cNvPr>
          <p:cNvPicPr>
            <a:picLocks noGrp="1" noChangeAspect="1"/>
          </p:cNvPicPr>
          <p:nvPr>
            <p:ph idx="1"/>
          </p:nvPr>
        </p:nvPicPr>
        <p:blipFill rotWithShape="1">
          <a:blip r:embed="rId3"/>
          <a:srcRect l="4992" r="750" b="-2"/>
          <a:stretch/>
        </p:blipFill>
        <p:spPr>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89BCA74B-F737-4533-B6CE-76A2146917FD}"/>
              </a:ext>
            </a:extLst>
          </p:cNvPr>
          <p:cNvSpPr>
            <a:spLocks noGrp="1"/>
          </p:cNvSpPr>
          <p:nvPr>
            <p:ph type="title"/>
          </p:nvPr>
        </p:nvSpPr>
        <p:spPr>
          <a:xfrm>
            <a:off x="669149" y="4854346"/>
            <a:ext cx="7805701" cy="868026"/>
          </a:xfrm>
        </p:spPr>
        <p:txBody>
          <a:bodyPr vert="horz" lIns="91440" tIns="45720" rIns="91440" bIns="45720" rtlCol="0" anchor="b">
            <a:normAutofit/>
          </a:bodyPr>
          <a:lstStyle/>
          <a:p>
            <a:pPr algn="ctr" eaLnBrk="1" hangingPunct="1"/>
            <a:r>
              <a:rPr lang="en-US" sz="3800" b="0">
                <a:solidFill>
                  <a:srgbClr val="EBEBEB"/>
                </a:solidFill>
                <a:latin typeface="+mj-lt"/>
                <a:cs typeface="+mj-cs"/>
              </a:rPr>
              <a:t>Who do they follow on social media</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7342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7" name="Rectangle 136">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0" name="Rectangle 139">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2" name="Group 141">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43" name="Rectangle 142">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4"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4034" name="Rectangle 2">
            <a:extLst>
              <a:ext uri="{FF2B5EF4-FFF2-40B4-BE49-F238E27FC236}">
                <a16:creationId xmlns:a16="http://schemas.microsoft.com/office/drawing/2014/main" id="{11D02BA5-D432-4053-9DBE-FA2F02926CE6}"/>
              </a:ext>
            </a:extLst>
          </p:cNvPr>
          <p:cNvSpPr>
            <a:spLocks noGrp="1" noChangeArrowheads="1"/>
          </p:cNvSpPr>
          <p:nvPr>
            <p:ph type="title"/>
          </p:nvPr>
        </p:nvSpPr>
        <p:spPr>
          <a:xfrm>
            <a:off x="1262378" y="1169773"/>
            <a:ext cx="6619243" cy="2870161"/>
          </a:xfrm>
        </p:spPr>
        <p:txBody>
          <a:bodyPr vert="horz" lIns="91440" tIns="45720" rIns="91440" bIns="45720" rtlCol="0" anchor="b">
            <a:normAutofit/>
          </a:bodyPr>
          <a:lstStyle/>
          <a:p>
            <a:pPr algn="ctr" eaLnBrk="1" hangingPunct="1"/>
            <a:r>
              <a:rPr lang="en-US" altLang="en-US" sz="5400" b="0">
                <a:solidFill>
                  <a:schemeClr val="tx1"/>
                </a:solidFill>
                <a:latin typeface="+mj-lt"/>
                <a:cs typeface="+mj-cs"/>
              </a:rPr>
              <a:t>What are they passionate about?</a:t>
            </a:r>
          </a:p>
        </p:txBody>
      </p:sp>
      <p:sp>
        <p:nvSpPr>
          <p:cNvPr id="44036" name="Footer Placeholder 4">
            <a:extLst>
              <a:ext uri="{FF2B5EF4-FFF2-40B4-BE49-F238E27FC236}">
                <a16:creationId xmlns:a16="http://schemas.microsoft.com/office/drawing/2014/main" id="{85360D5D-6BF0-404A-98F0-9CD3304F541F}"/>
              </a:ext>
            </a:extLst>
          </p:cNvPr>
          <p:cNvSpPr>
            <a:spLocks noGrp="1"/>
          </p:cNvSpPr>
          <p:nvPr>
            <p:ph type="ftr" sz="quarter" idx="11"/>
          </p:nvPr>
        </p:nvSpPr>
        <p:spPr bwMode="auto">
          <a:xfrm>
            <a:off x="420832" y="6385740"/>
            <a:ext cx="407801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spcBef>
                <a:spcPct val="0"/>
              </a:spcBef>
              <a:spcAft>
                <a:spcPts val="600"/>
              </a:spcAft>
              <a:buClrTx/>
              <a:buSzTx/>
              <a:buFontTx/>
              <a:buNone/>
            </a:pPr>
            <a:r>
              <a:rPr lang="en-US" altLang="en-US" sz="1000" b="0">
                <a:solidFill>
                  <a:schemeClr val="accent1"/>
                </a:solidFill>
                <a:latin typeface="+mn-lt"/>
              </a:rPr>
              <a:t>Copyright   B Consultancy Limited 2021</a:t>
            </a:r>
          </a:p>
        </p:txBody>
      </p:sp>
      <p:cxnSp>
        <p:nvCxnSpPr>
          <p:cNvPr id="146" name="Straight Connector 145">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18686" y="4166888"/>
            <a:ext cx="50662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59491" name="Text Box 3">
            <a:extLst>
              <a:ext uri="{FF2B5EF4-FFF2-40B4-BE49-F238E27FC236}">
                <a16:creationId xmlns:a16="http://schemas.microsoft.com/office/drawing/2014/main" id="{D162F79A-5755-4D31-BB7C-E5564575470D}"/>
              </a:ext>
            </a:extLst>
          </p:cNvPr>
          <p:cNvSpPr txBox="1">
            <a:spLocks noChangeArrowheads="1"/>
          </p:cNvSpPr>
          <p:nvPr/>
        </p:nvSpPr>
        <p:spPr bwMode="auto">
          <a:xfrm>
            <a:off x="755650" y="1793875"/>
            <a:ext cx="74168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50000"/>
              </a:spcBef>
              <a:buClrTx/>
              <a:buSzTx/>
              <a:buFontTx/>
              <a:buNone/>
            </a:pPr>
            <a:endParaRPr lang="en-GB" altLang="en-US">
              <a:solidFill>
                <a:srgbClr val="000000"/>
              </a:solidFill>
              <a:latin typeface="Arial" panose="020B0604020202020204" pitchFamily="34" charset="0"/>
            </a:endParaRPr>
          </a:p>
          <a:p>
            <a:pPr eaLnBrk="1" hangingPunct="1">
              <a:spcBef>
                <a:spcPct val="50000"/>
              </a:spcBef>
              <a:buClrTx/>
              <a:buSzTx/>
              <a:buFontTx/>
              <a:buNone/>
            </a:pPr>
            <a:endParaRPr lang="en-GB" altLang="en-US">
              <a:solidFill>
                <a:srgbClr val="000000"/>
              </a:solidFill>
              <a:latin typeface="Arial" panose="020B0604020202020204" pitchFamily="34" charset="0"/>
            </a:endParaRPr>
          </a:p>
          <a:p>
            <a:pPr eaLnBrk="1" hangingPunct="1">
              <a:spcBef>
                <a:spcPct val="50000"/>
              </a:spcBef>
              <a:buClrTx/>
              <a:buSzTx/>
              <a:buFontTx/>
              <a:buNone/>
            </a:pPr>
            <a:endParaRPr lang="en-GB" altLang="en-US" sz="1800">
              <a:solidFill>
                <a:srgbClr val="000000"/>
              </a:solidFill>
              <a:latin typeface="Arial" panose="020B0604020202020204" pitchFamily="34" charset="0"/>
            </a:endParaRPr>
          </a:p>
          <a:p>
            <a:pPr eaLnBrk="1" hangingPunct="1">
              <a:spcBef>
                <a:spcPct val="50000"/>
              </a:spcBef>
              <a:buClrTx/>
              <a:buSzTx/>
              <a:buFontTx/>
              <a:buNone/>
            </a:pPr>
            <a:endParaRPr lang="en-US" altLang="en-US" sz="1800">
              <a:solidFill>
                <a:srgbClr val="000000"/>
              </a:solidFill>
              <a:latin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nodePh="1">
                                  <p:stCondLst>
                                    <p:cond delay="0"/>
                                  </p:stCondLst>
                                  <p:endCondLst>
                                    <p:cond evt="begin" delay="0">
                                      <p:tn val="5"/>
                                    </p:cond>
                                  </p:endCondLst>
                                  <p:childTnLst>
                                    <p:set>
                                      <p:cBhvr>
                                        <p:cTn id="6" dur="1" fill="hold">
                                          <p:stCondLst>
                                            <p:cond delay="0"/>
                                          </p:stCondLst>
                                        </p:cTn>
                                        <p:tgtEl>
                                          <p:spTgt spid="959491">
                                            <p:txEl>
                                              <p:pRg st="0" end="0"/>
                                            </p:txEl>
                                          </p:spTgt>
                                        </p:tgtEl>
                                        <p:attrNameLst>
                                          <p:attrName>style.visibility</p:attrName>
                                        </p:attrNameLst>
                                      </p:cBhvr>
                                      <p:to>
                                        <p:strVal val="visible"/>
                                      </p:to>
                                    </p:set>
                                    <p:anim calcmode="lin" valueType="num">
                                      <p:cBhvr additive="base">
                                        <p:cTn id="7" dur="1000" fill="hold"/>
                                        <p:tgtEl>
                                          <p:spTgt spid="95949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594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4" name="Freeform: Shape 1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5"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30C674D-B864-4FF9-89D1-10D8B1912EDB}"/>
              </a:ext>
            </a:extLst>
          </p:cNvPr>
          <p:cNvSpPr>
            <a:spLocks noGrp="1"/>
          </p:cNvSpPr>
          <p:nvPr>
            <p:ph type="title"/>
          </p:nvPr>
        </p:nvSpPr>
        <p:spPr>
          <a:xfrm>
            <a:off x="866216" y="973668"/>
            <a:ext cx="2206657" cy="1020232"/>
          </a:xfrm>
        </p:spPr>
        <p:txBody>
          <a:bodyPr>
            <a:normAutofit/>
          </a:bodyPr>
          <a:lstStyle/>
          <a:p>
            <a:r>
              <a:rPr lang="en-GB">
                <a:solidFill>
                  <a:srgbClr val="EBEBEB"/>
                </a:solidFill>
              </a:rPr>
              <a:t>Problem</a:t>
            </a:r>
          </a:p>
        </p:txBody>
      </p:sp>
      <p:pic>
        <p:nvPicPr>
          <p:cNvPr id="5" name="Picture 4">
            <a:extLst>
              <a:ext uri="{FF2B5EF4-FFF2-40B4-BE49-F238E27FC236}">
                <a16:creationId xmlns:a16="http://schemas.microsoft.com/office/drawing/2014/main" id="{111DC4EC-1724-441C-86C3-5D08EA44F85F}"/>
              </a:ext>
            </a:extLst>
          </p:cNvPr>
          <p:cNvPicPr>
            <a:picLocks noChangeAspect="1"/>
          </p:cNvPicPr>
          <p:nvPr/>
        </p:nvPicPr>
        <p:blipFill>
          <a:blip r:embed="rId2"/>
          <a:stretch>
            <a:fillRect/>
          </a:stretch>
        </p:blipFill>
        <p:spPr>
          <a:xfrm>
            <a:off x="3895955" y="1042828"/>
            <a:ext cx="4793650" cy="4772344"/>
          </a:xfrm>
          <a:prstGeom prst="rect">
            <a:avLst/>
          </a:prstGeom>
        </p:spPr>
      </p:pic>
      <p:sp>
        <p:nvSpPr>
          <p:cNvPr id="26" name="Rectangle 1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Oval 1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1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B059C81-A7BA-4EBD-B6FE-9055FFD6C70A}"/>
              </a:ext>
            </a:extLst>
          </p:cNvPr>
          <p:cNvSpPr>
            <a:spLocks noGrp="1"/>
          </p:cNvSpPr>
          <p:nvPr>
            <p:ph idx="1"/>
          </p:nvPr>
        </p:nvSpPr>
        <p:spPr>
          <a:xfrm>
            <a:off x="866216" y="2120900"/>
            <a:ext cx="2350294" cy="3898900"/>
          </a:xfrm>
        </p:spPr>
        <p:txBody>
          <a:bodyPr>
            <a:normAutofit/>
          </a:bodyPr>
          <a:lstStyle/>
          <a:p>
            <a:r>
              <a:rPr lang="en-GB">
                <a:solidFill>
                  <a:srgbClr val="FFFFFF"/>
                </a:solidFill>
              </a:rPr>
              <a:t>What problem are you solving?</a:t>
            </a:r>
          </a:p>
          <a:p>
            <a:r>
              <a:rPr lang="en-GB">
                <a:solidFill>
                  <a:srgbClr val="FFFFFF"/>
                </a:solidFill>
              </a:rPr>
              <a:t>Think about this from your target customers perspective</a:t>
            </a:r>
          </a:p>
        </p:txBody>
      </p:sp>
      <p:sp>
        <p:nvSpPr>
          <p:cNvPr id="2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7873992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5">
            <a:extLst>
              <a:ext uri="{FF2B5EF4-FFF2-40B4-BE49-F238E27FC236}">
                <a16:creationId xmlns:a16="http://schemas.microsoft.com/office/drawing/2014/main" id="{052F6DBF-1805-4FD9-AFA3-C8642175F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6" name="Rectangle 75">
            <a:extLst>
              <a:ext uri="{FF2B5EF4-FFF2-40B4-BE49-F238E27FC236}">
                <a16:creationId xmlns:a16="http://schemas.microsoft.com/office/drawing/2014/main" id="{CC79B2C4-EF9C-492F-BC64-5300A7A2F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0599BEDA-CEC9-4E6C-B05D-1353D0F16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7250" y="1295400"/>
            <a:ext cx="7486650" cy="426720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98" name="Rectangle 2"/>
          <p:cNvSpPr>
            <a:spLocks noGrp="1" noChangeArrowheads="1"/>
          </p:cNvSpPr>
          <p:nvPr>
            <p:ph type="title"/>
          </p:nvPr>
        </p:nvSpPr>
        <p:spPr>
          <a:xfrm>
            <a:off x="971550" y="1447801"/>
            <a:ext cx="6465725" cy="855132"/>
          </a:xfrm>
        </p:spPr>
        <p:txBody>
          <a:bodyPr>
            <a:normAutofit/>
          </a:bodyPr>
          <a:lstStyle/>
          <a:p>
            <a:r>
              <a:rPr lang="en-GB" altLang="en-US">
                <a:solidFill>
                  <a:srgbClr val="FFFFFF"/>
                </a:solidFill>
                <a:cs typeface="Times New Roman" panose="02020603050405020304" pitchFamily="18" charset="0"/>
              </a:rPr>
              <a:t>Quality Questions</a:t>
            </a:r>
          </a:p>
        </p:txBody>
      </p:sp>
      <p:graphicFrame>
        <p:nvGraphicFramePr>
          <p:cNvPr id="157701" name="Rectangle 3">
            <a:extLst>
              <a:ext uri="{FF2B5EF4-FFF2-40B4-BE49-F238E27FC236}">
                <a16:creationId xmlns:a16="http://schemas.microsoft.com/office/drawing/2014/main" id="{90F27F59-9B3F-4103-8B94-3F86B13D8D6C}"/>
              </a:ext>
            </a:extLst>
          </p:cNvPr>
          <p:cNvGraphicFramePr>
            <a:graphicFrameLocks noGrp="1"/>
          </p:cNvGraphicFramePr>
          <p:nvPr>
            <p:ph idx="1"/>
            <p:extLst>
              <p:ext uri="{D42A27DB-BD31-4B8C-83A1-F6EECF244321}">
                <p14:modId xmlns:p14="http://schemas.microsoft.com/office/powerpoint/2010/main" val="1069808577"/>
              </p:ext>
            </p:extLst>
          </p:nvPr>
        </p:nvGraphicFramePr>
        <p:xfrm>
          <a:off x="1295400" y="2446868"/>
          <a:ext cx="6191249"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4147954"/>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3" name="Freeform: Shape 192">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60868" y="1590205"/>
            <a:ext cx="6053670" cy="3677591"/>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94"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5"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599509"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46082" name="Rectangle 2">
            <a:extLst>
              <a:ext uri="{FF2B5EF4-FFF2-40B4-BE49-F238E27FC236}">
                <a16:creationId xmlns:a16="http://schemas.microsoft.com/office/drawing/2014/main" id="{70618E14-D8B6-4D49-A832-E3F01709352A}"/>
              </a:ext>
            </a:extLst>
          </p:cNvPr>
          <p:cNvSpPr>
            <a:spLocks noGrp="1" noChangeArrowheads="1"/>
          </p:cNvSpPr>
          <p:nvPr>
            <p:ph type="title"/>
          </p:nvPr>
        </p:nvSpPr>
        <p:spPr>
          <a:xfrm>
            <a:off x="479323" y="629265"/>
            <a:ext cx="4554582" cy="1622322"/>
          </a:xfrm>
        </p:spPr>
        <p:txBody>
          <a:bodyPr vert="horz" lIns="91440" tIns="45720" rIns="91440" bIns="45720" rtlCol="0">
            <a:normAutofit/>
          </a:bodyPr>
          <a:lstStyle/>
          <a:p>
            <a:pPr eaLnBrk="1" hangingPunct="1"/>
            <a:r>
              <a:rPr lang="en-US" altLang="en-US" b="0" i="0" kern="1200">
                <a:solidFill>
                  <a:schemeClr val="tx1"/>
                </a:solidFill>
                <a:latin typeface="+mj-lt"/>
                <a:ea typeface="+mj-ea"/>
                <a:cs typeface="+mj-cs"/>
              </a:rPr>
              <a:t>Keep an eye on </a:t>
            </a:r>
            <a:br>
              <a:rPr lang="en-US" altLang="en-US" b="0" i="0" kern="1200">
                <a:solidFill>
                  <a:schemeClr val="tx1"/>
                </a:solidFill>
                <a:latin typeface="+mj-lt"/>
                <a:ea typeface="+mj-ea"/>
                <a:cs typeface="+mj-cs"/>
              </a:rPr>
            </a:br>
            <a:r>
              <a:rPr lang="en-US" altLang="en-US" b="0" i="0" kern="1200">
                <a:solidFill>
                  <a:schemeClr val="tx1"/>
                </a:solidFill>
                <a:latin typeface="+mj-lt"/>
                <a:ea typeface="+mj-ea"/>
                <a:cs typeface="+mj-cs"/>
              </a:rPr>
              <a:t>the competition</a:t>
            </a:r>
          </a:p>
        </p:txBody>
      </p:sp>
      <p:pic>
        <p:nvPicPr>
          <p:cNvPr id="46084" name="Picture 4" descr="business_man_binoculars">
            <a:extLst>
              <a:ext uri="{FF2B5EF4-FFF2-40B4-BE49-F238E27FC236}">
                <a16:creationId xmlns:a16="http://schemas.microsoft.com/office/drawing/2014/main" id="{DFC26F21-4485-41FA-BA0C-9DC19F9AD9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446" r="3563" b="-3"/>
          <a:stretch/>
        </p:blipFill>
        <p:spPr>
          <a:xfrm>
            <a:off x="5563669" y="645106"/>
            <a:ext cx="3093988" cy="5585369"/>
          </a:xfrm>
          <a:prstGeom prst="rect">
            <a:avLst/>
          </a:prstGeom>
          <a:noFill/>
        </p:spPr>
      </p:pic>
      <p:sp>
        <p:nvSpPr>
          <p:cNvPr id="196" name="Rectangle 19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7" name="Oval 19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8" name="Oval 197">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41063" name="Content Placeholder 941062">
            <a:extLst>
              <a:ext uri="{FF2B5EF4-FFF2-40B4-BE49-F238E27FC236}">
                <a16:creationId xmlns:a16="http://schemas.microsoft.com/office/drawing/2014/main" id="{0037CB4C-0E5C-4350-82E9-0A54D0235DB0}"/>
              </a:ext>
            </a:extLst>
          </p:cNvPr>
          <p:cNvSpPr>
            <a:spLocks noGrp="1"/>
          </p:cNvSpPr>
          <p:nvPr>
            <p:ph idx="1"/>
          </p:nvPr>
        </p:nvSpPr>
        <p:spPr>
          <a:xfrm>
            <a:off x="479323" y="2418735"/>
            <a:ext cx="4554582" cy="3811740"/>
          </a:xfrm>
        </p:spPr>
        <p:txBody>
          <a:bodyPr anchor="ctr">
            <a:normAutofit/>
          </a:bodyPr>
          <a:lstStyle/>
          <a:p>
            <a:endParaRPr lang="en-US">
              <a:solidFill>
                <a:schemeClr val="tx1"/>
              </a:solidFill>
            </a:endParaRPr>
          </a:p>
        </p:txBody>
      </p:sp>
      <p:sp>
        <p:nvSpPr>
          <p:cNvPr id="46085" name="Footer Placeholder 5">
            <a:extLst>
              <a:ext uri="{FF2B5EF4-FFF2-40B4-BE49-F238E27FC236}">
                <a16:creationId xmlns:a16="http://schemas.microsoft.com/office/drawing/2014/main" id="{18F01D0D-E79C-497F-B263-158EB21A4B3A}"/>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defTabSz="914400">
              <a:spcBef>
                <a:spcPct val="0"/>
              </a:spcBef>
              <a:spcAft>
                <a:spcPts val="600"/>
              </a:spcAft>
              <a:buClrTx/>
              <a:buSzTx/>
              <a:buFontTx/>
              <a:buNone/>
            </a:pPr>
            <a:r>
              <a:rPr lang="en-US" altLang="en-US" b="0" i="0" kern="1200">
                <a:latin typeface="+mn-lt"/>
                <a:ea typeface="+mn-ea"/>
                <a:cs typeface="+mn-cs"/>
              </a:rPr>
              <a:t>Copyright   B Consultancy Limited 2021</a:t>
            </a:r>
          </a:p>
        </p:txBody>
      </p:sp>
      <p:sp>
        <p:nvSpPr>
          <p:cNvPr id="941059" name="Text Box 3">
            <a:extLst>
              <a:ext uri="{FF2B5EF4-FFF2-40B4-BE49-F238E27FC236}">
                <a16:creationId xmlns:a16="http://schemas.microsoft.com/office/drawing/2014/main" id="{0CB51B79-342A-4AA9-AEEA-59902849BC42}"/>
              </a:ext>
            </a:extLst>
          </p:cNvPr>
          <p:cNvSpPr txBox="1">
            <a:spLocks noChangeArrowheads="1"/>
          </p:cNvSpPr>
          <p:nvPr/>
        </p:nvSpPr>
        <p:spPr bwMode="auto">
          <a:xfrm>
            <a:off x="420832" y="2603500"/>
            <a:ext cx="3054505" cy="3416300"/>
          </a:xfrm>
          <a:prstGeom prst="rect">
            <a:avLst/>
          </a:prstGeom>
        </p:spPr>
        <p:txBody>
          <a:bodyPr vert="horz" lIns="91440" tIns="45720" rIns="91440" bIns="45720" rtlCol="0">
            <a:normAutofit/>
          </a:bodyPr>
          <a:lstStyle/>
          <a:p>
            <a:pPr eaLnBrk="1" fontAlgn="auto" hangingPunct="1">
              <a:spcBef>
                <a:spcPts val="1000"/>
              </a:spcBef>
              <a:spcAft>
                <a:spcPts val="0"/>
              </a:spcAft>
              <a:buClr>
                <a:schemeClr val="accent1"/>
              </a:buClr>
              <a:buSzPct val="80000"/>
              <a:buFont typeface="Wingdings 3" charset="2"/>
              <a:buChar char=""/>
              <a:defRPr/>
            </a:pPr>
            <a:endParaRPr lang="en-US" dirty="0">
              <a:solidFill>
                <a:schemeClr val="tx1">
                  <a:lumMod val="75000"/>
                  <a:lumOff val="25000"/>
                </a:schemeClr>
              </a:solidFill>
              <a:effectLst>
                <a:outerShdw blurRad="38100" dist="38100" dir="2700000" algn="tl">
                  <a:srgbClr val="C0C0C0"/>
                </a:outerShdw>
              </a:effectLst>
              <a:latin typeface="+mn-l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6082"/>
                                        </p:tgtEl>
                                        <p:attrNameLst>
                                          <p:attrName>style.visibility</p:attrName>
                                        </p:attrNameLst>
                                      </p:cBhvr>
                                      <p:to>
                                        <p:strVal val="visible"/>
                                      </p:to>
                                    </p:set>
                                    <p:animEffect transition="in" filter="fade">
                                      <p:cBhvr>
                                        <p:cTn id="7" dur="4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88" name="Group 87">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89" name="Rectangle 88">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47106" name="Rectangle 2">
            <a:extLst>
              <a:ext uri="{FF2B5EF4-FFF2-40B4-BE49-F238E27FC236}">
                <a16:creationId xmlns:a16="http://schemas.microsoft.com/office/drawing/2014/main" id="{9070BA88-2166-40A8-B63D-021E5328DA30}"/>
              </a:ext>
            </a:extLst>
          </p:cNvPr>
          <p:cNvSpPr>
            <a:spLocks noGrp="1" noChangeArrowheads="1"/>
          </p:cNvSpPr>
          <p:nvPr>
            <p:ph type="title"/>
          </p:nvPr>
        </p:nvSpPr>
        <p:spPr>
          <a:xfrm>
            <a:off x="750279" y="1209957"/>
            <a:ext cx="2275935" cy="4438087"/>
          </a:xfrm>
        </p:spPr>
        <p:txBody>
          <a:bodyPr vert="horz" lIns="91440" tIns="45720" rIns="91440" bIns="45720" rtlCol="0" anchor="ctr">
            <a:normAutofit/>
          </a:bodyPr>
          <a:lstStyle/>
          <a:p>
            <a:pPr algn="r" eaLnBrk="1" hangingPunct="1"/>
            <a:r>
              <a:rPr lang="en-US" altLang="en-US" sz="2800" b="0" dirty="0">
                <a:solidFill>
                  <a:schemeClr val="tx1"/>
                </a:solidFill>
                <a:latin typeface="+mj-lt"/>
                <a:cs typeface="+mj-cs"/>
              </a:rPr>
              <a:t>Study the Competition</a:t>
            </a:r>
          </a:p>
        </p:txBody>
      </p:sp>
      <p:cxnSp>
        <p:nvCxnSpPr>
          <p:cNvPr id="92" name="Straight Connector 91">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943111" name="Text Box 7">
            <a:extLst>
              <a:ext uri="{FF2B5EF4-FFF2-40B4-BE49-F238E27FC236}">
                <a16:creationId xmlns:a16="http://schemas.microsoft.com/office/drawing/2014/main" id="{3E56E46A-CE89-48C7-8739-4C32616EFF41}"/>
              </a:ext>
            </a:extLst>
          </p:cNvPr>
          <p:cNvSpPr txBox="1">
            <a:spLocks noChangeArrowheads="1"/>
          </p:cNvSpPr>
          <p:nvPr/>
        </p:nvSpPr>
        <p:spPr bwMode="auto">
          <a:xfrm>
            <a:off x="3508818" y="1059025"/>
            <a:ext cx="3976641" cy="4739950"/>
          </a:xfrm>
          <a:prstGeom prst="rect">
            <a:avLst/>
          </a:prstGeom>
        </p:spPr>
        <p:txBody>
          <a:bodyPr vert="horz" lIns="91440" tIns="45720" rIns="91440" bIns="45720" rtlCol="0" anchor="ctr">
            <a:normAutofit/>
          </a:bodyPr>
          <a:lstStyle/>
          <a:p>
            <a:pPr marL="342900" indent="-342900" eaLnBrk="1" fontAlgn="auto" hangingPunct="1">
              <a:spcBef>
                <a:spcPts val="1000"/>
              </a:spcBef>
              <a:spcAft>
                <a:spcPts val="0"/>
              </a:spcAft>
              <a:buClr>
                <a:schemeClr val="accent1"/>
              </a:buClr>
              <a:buSzPct val="80000"/>
              <a:buFont typeface="Wingdings 3" charset="2"/>
              <a:buChar char=""/>
              <a:defRPr/>
            </a:pPr>
            <a:r>
              <a:rPr lang="en-US" dirty="0">
                <a:latin typeface="+mn-lt"/>
              </a:rPr>
              <a:t>Start a file on each competitor. </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latin typeface="+mn-lt"/>
              </a:rPr>
              <a:t>Include:</a:t>
            </a:r>
          </a:p>
          <a:p>
            <a:pPr marL="285750" indent="-28575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Promotional materials e.g. leaflets</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Advertising</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 Website details</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 USP (unique selling point)</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 Location</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 Have they won any awards</a:t>
            </a:r>
          </a:p>
          <a:p>
            <a:pPr marL="342900" indent="-342900" eaLnBrk="1" fontAlgn="auto" hangingPunct="1">
              <a:spcBef>
                <a:spcPts val="1000"/>
              </a:spcBef>
              <a:spcAft>
                <a:spcPts val="0"/>
              </a:spcAft>
              <a:buClr>
                <a:schemeClr val="accent1"/>
              </a:buClr>
              <a:buSzPct val="80000"/>
              <a:buFont typeface="Wingdings 3" charset="2"/>
              <a:buChar char=""/>
              <a:defRPr/>
            </a:pPr>
            <a:r>
              <a:rPr lang="en-US" dirty="0">
                <a:effectLst>
                  <a:outerShdw blurRad="38100" dist="38100" dir="2700000" algn="tl">
                    <a:srgbClr val="C0C0C0"/>
                  </a:outerShdw>
                </a:effectLst>
                <a:latin typeface="+mn-lt"/>
              </a:rPr>
              <a:t> Memberships &amp; Associations</a:t>
            </a:r>
          </a:p>
        </p:txBody>
      </p:sp>
      <p:sp>
        <p:nvSpPr>
          <p:cNvPr id="47109" name="Footer Placeholder 5">
            <a:extLst>
              <a:ext uri="{FF2B5EF4-FFF2-40B4-BE49-F238E27FC236}">
                <a16:creationId xmlns:a16="http://schemas.microsoft.com/office/drawing/2014/main" id="{422C370A-48F9-4733-80C5-64BDCC829F1F}"/>
              </a:ext>
            </a:extLst>
          </p:cNvPr>
          <p:cNvSpPr>
            <a:spLocks noGrp="1"/>
          </p:cNvSpPr>
          <p:nvPr>
            <p:ph type="ftr" sz="quarter" idx="11"/>
          </p:nvPr>
        </p:nvSpPr>
        <p:spPr bwMode="auto">
          <a:xfrm rot="5400000">
            <a:off x="7140905" y="3155806"/>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spcBef>
                <a:spcPct val="0"/>
              </a:spcBef>
              <a:spcAft>
                <a:spcPts val="600"/>
              </a:spcAft>
              <a:buClrTx/>
              <a:buSzTx/>
              <a:buFontTx/>
              <a:buNone/>
            </a:pPr>
            <a:r>
              <a:rPr lang="en-US" altLang="en-US" sz="1000">
                <a:solidFill>
                  <a:srgbClr val="FFFFFF"/>
                </a:solidFill>
                <a:latin typeface="+mn-lt"/>
              </a:rPr>
              <a:t>Copyright   B Consultancy Limited 2021</a:t>
            </a:r>
          </a:p>
        </p:txBody>
      </p:sp>
      <p:sp>
        <p:nvSpPr>
          <p:cNvPr id="943107" name="Text Box 3">
            <a:extLst>
              <a:ext uri="{FF2B5EF4-FFF2-40B4-BE49-F238E27FC236}">
                <a16:creationId xmlns:a16="http://schemas.microsoft.com/office/drawing/2014/main" id="{8E258306-DFEB-45D1-9D38-94B2EDBC44FF}"/>
              </a:ext>
            </a:extLst>
          </p:cNvPr>
          <p:cNvSpPr txBox="1">
            <a:spLocks noChangeArrowheads="1"/>
          </p:cNvSpPr>
          <p:nvPr/>
        </p:nvSpPr>
        <p:spPr bwMode="auto">
          <a:xfrm>
            <a:off x="2051720" y="1199148"/>
            <a:ext cx="5580062" cy="731838"/>
          </a:xfrm>
          <a:prstGeom prst="rect">
            <a:avLst/>
          </a:prstGeom>
          <a:noFill/>
          <a:ln w="12700" cap="sq">
            <a:noFill/>
            <a:miter lim="800000"/>
            <a:headEnd type="none" w="sm" len="sm"/>
            <a:tailEnd type="none" w="sm" len="sm"/>
          </a:ln>
          <a:effectLst/>
        </p:spPr>
        <p:txBody>
          <a:bodyPr>
            <a:spAutoFit/>
          </a:bodyPr>
          <a:lstStyle/>
          <a:p>
            <a:pPr defTabSz="457200" eaLnBrk="1" fontAlgn="auto" hangingPunct="1">
              <a:spcBef>
                <a:spcPct val="50000"/>
              </a:spcBef>
              <a:spcAft>
                <a:spcPts val="0"/>
              </a:spcAft>
              <a:defRPr/>
            </a:pPr>
            <a:endParaRPr lang="en-GB" sz="2400">
              <a:solidFill>
                <a:prstClr val="black"/>
              </a:solidFill>
              <a:effectLst>
                <a:outerShdw blurRad="38100" dist="38100" dir="2700000" algn="tl">
                  <a:srgbClr val="C0C0C0"/>
                </a:outerShdw>
              </a:effectLst>
              <a:latin typeface="Arial" charset="0"/>
            </a:endParaRPr>
          </a:p>
          <a:p>
            <a:pPr defTabSz="457200" eaLnBrk="1" fontAlgn="auto" hangingPunct="1">
              <a:spcBef>
                <a:spcPct val="50000"/>
              </a:spcBef>
              <a:spcAft>
                <a:spcPts val="0"/>
              </a:spcAft>
              <a:buClr>
                <a:srgbClr val="C4E46E"/>
              </a:buClr>
              <a:defRPr/>
            </a:pPr>
            <a:endParaRPr lang="en-GB" sz="1200">
              <a:solidFill>
                <a:prstClr val="black"/>
              </a:solidFill>
              <a:effectLst>
                <a:outerShdw blurRad="38100" dist="38100" dir="2700000" algn="tl">
                  <a:srgbClr val="C0C0C0"/>
                </a:outerShdw>
              </a:effectLst>
              <a:latin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43111">
                                            <p:txEl>
                                              <p:pRg st="2" end="2"/>
                                            </p:txEl>
                                          </p:spTgt>
                                        </p:tgtEl>
                                        <p:attrNameLst>
                                          <p:attrName>style.visibility</p:attrName>
                                        </p:attrNameLst>
                                      </p:cBhvr>
                                      <p:to>
                                        <p:strVal val="visible"/>
                                      </p:to>
                                    </p:set>
                                    <p:anim calcmode="lin" valueType="num">
                                      <p:cBhvr additive="base">
                                        <p:cTn id="7" dur="1000" fill="hold"/>
                                        <p:tgtEl>
                                          <p:spTgt spid="943111">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431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43111">
                                            <p:txEl>
                                              <p:pRg st="3" end="3"/>
                                            </p:txEl>
                                          </p:spTgt>
                                        </p:tgtEl>
                                        <p:attrNameLst>
                                          <p:attrName>style.visibility</p:attrName>
                                        </p:attrNameLst>
                                      </p:cBhvr>
                                      <p:to>
                                        <p:strVal val="visible"/>
                                      </p:to>
                                    </p:set>
                                    <p:anim calcmode="lin" valueType="num">
                                      <p:cBhvr additive="base">
                                        <p:cTn id="13" dur="1000" fill="hold"/>
                                        <p:tgtEl>
                                          <p:spTgt spid="943111">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9431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43111">
                                            <p:txEl>
                                              <p:pRg st="4" end="4"/>
                                            </p:txEl>
                                          </p:spTgt>
                                        </p:tgtEl>
                                        <p:attrNameLst>
                                          <p:attrName>style.visibility</p:attrName>
                                        </p:attrNameLst>
                                      </p:cBhvr>
                                      <p:to>
                                        <p:strVal val="visible"/>
                                      </p:to>
                                    </p:set>
                                    <p:anim calcmode="lin" valueType="num">
                                      <p:cBhvr additive="base">
                                        <p:cTn id="19" dur="1000" fill="hold"/>
                                        <p:tgtEl>
                                          <p:spTgt spid="943111">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431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43111">
                                            <p:txEl>
                                              <p:pRg st="5" end="5"/>
                                            </p:txEl>
                                          </p:spTgt>
                                        </p:tgtEl>
                                        <p:attrNameLst>
                                          <p:attrName>style.visibility</p:attrName>
                                        </p:attrNameLst>
                                      </p:cBhvr>
                                      <p:to>
                                        <p:strVal val="visible"/>
                                      </p:to>
                                    </p:set>
                                    <p:anim calcmode="lin" valueType="num">
                                      <p:cBhvr additive="base">
                                        <p:cTn id="25" dur="1000" fill="hold"/>
                                        <p:tgtEl>
                                          <p:spTgt spid="943111">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9431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43111">
                                            <p:txEl>
                                              <p:pRg st="6" end="6"/>
                                            </p:txEl>
                                          </p:spTgt>
                                        </p:tgtEl>
                                        <p:attrNameLst>
                                          <p:attrName>style.visibility</p:attrName>
                                        </p:attrNameLst>
                                      </p:cBhvr>
                                      <p:to>
                                        <p:strVal val="visible"/>
                                      </p:to>
                                    </p:set>
                                    <p:anim calcmode="lin" valueType="num">
                                      <p:cBhvr additive="base">
                                        <p:cTn id="31" dur="1000" fill="hold"/>
                                        <p:tgtEl>
                                          <p:spTgt spid="943111">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9431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943111">
                                            <p:txEl>
                                              <p:pRg st="7" end="7"/>
                                            </p:txEl>
                                          </p:spTgt>
                                        </p:tgtEl>
                                        <p:attrNameLst>
                                          <p:attrName>style.visibility</p:attrName>
                                        </p:attrNameLst>
                                      </p:cBhvr>
                                      <p:to>
                                        <p:strVal val="visible"/>
                                      </p:to>
                                    </p:set>
                                    <p:anim calcmode="lin" valueType="num">
                                      <p:cBhvr additive="base">
                                        <p:cTn id="37" dur="1000" fill="hold"/>
                                        <p:tgtEl>
                                          <p:spTgt spid="943111">
                                            <p:txEl>
                                              <p:pRg st="7" end="7"/>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9431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43111">
                                            <p:txEl>
                                              <p:pRg st="8" end="8"/>
                                            </p:txEl>
                                          </p:spTgt>
                                        </p:tgtEl>
                                        <p:attrNameLst>
                                          <p:attrName>style.visibility</p:attrName>
                                        </p:attrNameLst>
                                      </p:cBhvr>
                                      <p:to>
                                        <p:strVal val="visible"/>
                                      </p:to>
                                    </p:set>
                                    <p:anim calcmode="lin" valueType="num">
                                      <p:cBhvr additive="base">
                                        <p:cTn id="43" dur="1000" fill="hold"/>
                                        <p:tgtEl>
                                          <p:spTgt spid="943111">
                                            <p:txEl>
                                              <p:pRg st="8" end="8"/>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9431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7" name="Rectangle 136">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0" name="Rectangle 139">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2"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4" name="Rectangle 143">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058" name="Rectangle 2">
            <a:extLst>
              <a:ext uri="{FF2B5EF4-FFF2-40B4-BE49-F238E27FC236}">
                <a16:creationId xmlns:a16="http://schemas.microsoft.com/office/drawing/2014/main" id="{2C4BCAFF-6EC5-442C-A42A-1ADE48939F42}"/>
              </a:ext>
            </a:extLst>
          </p:cNvPr>
          <p:cNvSpPr>
            <a:spLocks noGrp="1" noChangeArrowheads="1"/>
          </p:cNvSpPr>
          <p:nvPr>
            <p:ph type="title"/>
          </p:nvPr>
        </p:nvSpPr>
        <p:spPr>
          <a:xfrm>
            <a:off x="6120579" y="1113062"/>
            <a:ext cx="2536723" cy="3281957"/>
          </a:xfrm>
        </p:spPr>
        <p:txBody>
          <a:bodyPr vert="horz" lIns="91440" tIns="45720" rIns="91440" bIns="45720" rtlCol="0" anchor="b">
            <a:normAutofit/>
          </a:bodyPr>
          <a:lstStyle/>
          <a:p>
            <a:pPr eaLnBrk="1" hangingPunct="1">
              <a:lnSpc>
                <a:spcPct val="90000"/>
              </a:lnSpc>
            </a:pPr>
            <a:r>
              <a:rPr lang="en-US" altLang="en-US" sz="3400" b="0" i="0" kern="1200">
                <a:solidFill>
                  <a:srgbClr val="EBEBEB"/>
                </a:solidFill>
                <a:latin typeface="+mj-lt"/>
                <a:ea typeface="+mj-ea"/>
                <a:cs typeface="+mj-cs"/>
              </a:rPr>
              <a:t>Who are your competitors?</a:t>
            </a:r>
          </a:p>
        </p:txBody>
      </p:sp>
      <p:sp>
        <p:nvSpPr>
          <p:cNvPr id="45060" name="Footer Placeholder 4">
            <a:extLst>
              <a:ext uri="{FF2B5EF4-FFF2-40B4-BE49-F238E27FC236}">
                <a16:creationId xmlns:a16="http://schemas.microsoft.com/office/drawing/2014/main" id="{BD0412EE-3F9C-43B5-B6F7-3FADEBB81BEA}"/>
              </a:ext>
            </a:extLst>
          </p:cNvPr>
          <p:cNvSpPr>
            <a:spLocks noGrp="1"/>
          </p:cNvSpPr>
          <p:nvPr>
            <p:ph type="ftr" sz="quarter" idx="11"/>
          </p:nvPr>
        </p:nvSpPr>
        <p:spPr bwMode="auto">
          <a:xfrm>
            <a:off x="420832" y="6391838"/>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defTabSz="914400">
              <a:spcBef>
                <a:spcPct val="0"/>
              </a:spcBef>
              <a:spcAft>
                <a:spcPts val="600"/>
              </a:spcAft>
              <a:buClrTx/>
              <a:buSzTx/>
              <a:buFontTx/>
              <a:buNone/>
            </a:pPr>
            <a:r>
              <a:rPr lang="en-US" altLang="en-US" sz="1000" b="0" i="0" kern="1200">
                <a:solidFill>
                  <a:schemeClr val="accent1"/>
                </a:solidFill>
                <a:latin typeface="+mn-lt"/>
                <a:ea typeface="+mn-ea"/>
                <a:cs typeface="+mn-cs"/>
              </a:rPr>
              <a:t>Copyright   B Consultancy Limited 2021</a:t>
            </a:r>
          </a:p>
        </p:txBody>
      </p:sp>
      <p:pic>
        <p:nvPicPr>
          <p:cNvPr id="2" name="Picture 1">
            <a:extLst>
              <a:ext uri="{FF2B5EF4-FFF2-40B4-BE49-F238E27FC236}">
                <a16:creationId xmlns:a16="http://schemas.microsoft.com/office/drawing/2014/main" id="{89147C2A-4298-4FEA-A70D-3D9089BB0B0F}"/>
              </a:ext>
            </a:extLst>
          </p:cNvPr>
          <p:cNvPicPr>
            <a:picLocks noChangeAspect="1"/>
          </p:cNvPicPr>
          <p:nvPr/>
        </p:nvPicPr>
        <p:blipFill>
          <a:blip r:embed="rId4"/>
          <a:stretch>
            <a:fillRect/>
          </a:stretch>
        </p:blipFill>
        <p:spPr>
          <a:xfrm>
            <a:off x="944533" y="1113063"/>
            <a:ext cx="4628758" cy="4628758"/>
          </a:xfrm>
          <a:prstGeom prst="roundRect">
            <a:avLst>
              <a:gd name="adj" fmla="val 1858"/>
            </a:avLst>
          </a:prstGeom>
          <a:effectLst>
            <a:outerShdw blurRad="50800" dist="50800" dir="5400000" algn="tl" rotWithShape="0">
              <a:srgbClr val="000000">
                <a:alpha val="43000"/>
              </a:srgbClr>
            </a:outerShdw>
          </a:effectLst>
        </p:spPr>
      </p:pic>
      <p:sp>
        <p:nvSpPr>
          <p:cNvPr id="969731" name="Rectangle 3">
            <a:extLst>
              <a:ext uri="{FF2B5EF4-FFF2-40B4-BE49-F238E27FC236}">
                <a16:creationId xmlns:a16="http://schemas.microsoft.com/office/drawing/2014/main" id="{1163CACA-8EA0-42AB-BD3E-C623869F866F}"/>
              </a:ext>
            </a:extLst>
          </p:cNvPr>
          <p:cNvSpPr>
            <a:spLocks noGrp="1" noChangeArrowheads="1"/>
          </p:cNvSpPr>
          <p:nvPr>
            <p:ph type="body" idx="1"/>
          </p:nvPr>
        </p:nvSpPr>
        <p:spPr>
          <a:xfrm>
            <a:off x="885825" y="2393950"/>
            <a:ext cx="7704138" cy="4464050"/>
          </a:xfrm>
        </p:spPr>
        <p:txBody>
          <a:bodyPr/>
          <a:lstStyle/>
          <a:p>
            <a:pPr eaLnBrk="1" hangingPunct="1"/>
            <a:endParaRPr lang="en-GB" alt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969731">
                                            <p:txEl>
                                              <p:pRg st="0" end="0"/>
                                            </p:txEl>
                                          </p:spTgt>
                                        </p:tgtEl>
                                        <p:attrNameLst>
                                          <p:attrName>style.visibility</p:attrName>
                                        </p:attrNameLst>
                                      </p:cBhvr>
                                      <p:to>
                                        <p:strVal val="visible"/>
                                      </p:to>
                                    </p:set>
                                    <p:anim calcmode="lin" valueType="num">
                                      <p:cBhvr additive="base">
                                        <p:cTn id="7" dur="500" fill="hold"/>
                                        <p:tgtEl>
                                          <p:spTgt spid="969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97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73" name="Rectangle 72">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6" name="Rectangle 75">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78" name="Group 7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79" name="Rectangle 7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48130" name="Rectangle 2">
            <a:extLst>
              <a:ext uri="{FF2B5EF4-FFF2-40B4-BE49-F238E27FC236}">
                <a16:creationId xmlns:a16="http://schemas.microsoft.com/office/drawing/2014/main" id="{64257C4C-95FF-4E2C-B3E1-27A74C5DE982}"/>
              </a:ext>
            </a:extLst>
          </p:cNvPr>
          <p:cNvSpPr>
            <a:spLocks noGrp="1" noChangeArrowheads="1"/>
          </p:cNvSpPr>
          <p:nvPr>
            <p:ph type="title"/>
          </p:nvPr>
        </p:nvSpPr>
        <p:spPr>
          <a:xfrm>
            <a:off x="1262378" y="1169773"/>
            <a:ext cx="6619243" cy="2870161"/>
          </a:xfrm>
        </p:spPr>
        <p:txBody>
          <a:bodyPr vert="horz" lIns="91440" tIns="45720" rIns="91440" bIns="45720" rtlCol="0" anchor="b">
            <a:normAutofit/>
          </a:bodyPr>
          <a:lstStyle/>
          <a:p>
            <a:pPr algn="ctr" eaLnBrk="1" hangingPunct="1"/>
            <a:r>
              <a:rPr lang="en-US" altLang="en-US" sz="5400" b="0">
                <a:solidFill>
                  <a:schemeClr val="tx1"/>
                </a:solidFill>
                <a:latin typeface="+mj-lt"/>
                <a:cs typeface="+mj-cs"/>
              </a:rPr>
              <a:t>Who will your suppliers be?</a:t>
            </a:r>
          </a:p>
        </p:txBody>
      </p:sp>
      <p:sp>
        <p:nvSpPr>
          <p:cNvPr id="48131" name="Footer Placeholder 3">
            <a:extLst>
              <a:ext uri="{FF2B5EF4-FFF2-40B4-BE49-F238E27FC236}">
                <a16:creationId xmlns:a16="http://schemas.microsoft.com/office/drawing/2014/main" id="{56DF8198-9FF4-43B0-94D0-7A6C4599E369}"/>
              </a:ext>
            </a:extLst>
          </p:cNvPr>
          <p:cNvSpPr>
            <a:spLocks noGrp="1"/>
          </p:cNvSpPr>
          <p:nvPr>
            <p:ph type="ftr" sz="quarter" idx="11"/>
          </p:nvPr>
        </p:nvSpPr>
        <p:spPr bwMode="auto">
          <a:xfrm>
            <a:off x="420832" y="6385740"/>
            <a:ext cx="407801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a:spcBef>
                <a:spcPct val="0"/>
              </a:spcBef>
              <a:spcAft>
                <a:spcPts val="600"/>
              </a:spcAft>
              <a:buClrTx/>
              <a:buSzTx/>
              <a:buFontTx/>
              <a:buNone/>
            </a:pPr>
            <a:r>
              <a:rPr lang="en-US" altLang="en-US" sz="1000" b="0">
                <a:solidFill>
                  <a:schemeClr val="accent1"/>
                </a:solidFill>
                <a:latin typeface="+mn-lt"/>
              </a:rPr>
              <a:t>Copyright   B Consultancy Limited 2021</a:t>
            </a:r>
          </a:p>
        </p:txBody>
      </p:sp>
      <p:cxnSp>
        <p:nvCxnSpPr>
          <p:cNvPr id="82" name="Straight Connector 8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18686" y="4166888"/>
            <a:ext cx="50662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8130"/>
                                        </p:tgtEl>
                                        <p:attrNameLst>
                                          <p:attrName>style.visibility</p:attrName>
                                        </p:attrNameLst>
                                      </p:cBhvr>
                                      <p:to>
                                        <p:strVal val="visible"/>
                                      </p:to>
                                    </p:set>
                                    <p:animEffect transition="in" filter="fade">
                                      <p:cBhvr>
                                        <p:cTn id="7"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7" name="Group 76">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78" name="Rectangle 77">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49154" name="Title 1">
            <a:extLst>
              <a:ext uri="{FF2B5EF4-FFF2-40B4-BE49-F238E27FC236}">
                <a16:creationId xmlns:a16="http://schemas.microsoft.com/office/drawing/2014/main" id="{FB80AA76-D3DA-4A24-AFC8-156FA029312D}"/>
              </a:ext>
            </a:extLst>
          </p:cNvPr>
          <p:cNvSpPr>
            <a:spLocks noGrp="1" noChangeArrowheads="1"/>
          </p:cNvSpPr>
          <p:nvPr>
            <p:ph type="title"/>
          </p:nvPr>
        </p:nvSpPr>
        <p:spPr>
          <a:xfrm>
            <a:off x="750279" y="1209957"/>
            <a:ext cx="2275935" cy="4438087"/>
          </a:xfrm>
        </p:spPr>
        <p:txBody>
          <a:bodyPr anchor="ctr">
            <a:normAutofit/>
          </a:bodyPr>
          <a:lstStyle/>
          <a:p>
            <a:pPr algn="r" eaLnBrk="1" hangingPunct="1"/>
            <a:r>
              <a:rPr lang="en-GB" altLang="en-US" sz="2800">
                <a:solidFill>
                  <a:schemeClr val="tx1"/>
                </a:solidFill>
              </a:rPr>
              <a:t>Justify</a:t>
            </a:r>
          </a:p>
        </p:txBody>
      </p:sp>
      <p:cxnSp>
        <p:nvCxnSpPr>
          <p:cNvPr id="81" name="Straight Connector 80">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49155" name="Content Placeholder 2">
            <a:extLst>
              <a:ext uri="{FF2B5EF4-FFF2-40B4-BE49-F238E27FC236}">
                <a16:creationId xmlns:a16="http://schemas.microsoft.com/office/drawing/2014/main" id="{68AB3B25-4699-486B-BB9B-77A3666F9F87}"/>
              </a:ext>
            </a:extLst>
          </p:cNvPr>
          <p:cNvSpPr>
            <a:spLocks noGrp="1" noChangeArrowheads="1"/>
          </p:cNvSpPr>
          <p:nvPr>
            <p:ph idx="1"/>
          </p:nvPr>
        </p:nvSpPr>
        <p:spPr>
          <a:xfrm>
            <a:off x="3508818" y="1059025"/>
            <a:ext cx="3976641" cy="4739950"/>
          </a:xfrm>
        </p:spPr>
        <p:txBody>
          <a:bodyPr anchor="ctr">
            <a:normAutofit/>
          </a:bodyPr>
          <a:lstStyle/>
          <a:p>
            <a:pPr eaLnBrk="1" hangingPunct="1"/>
            <a:r>
              <a:rPr lang="en-GB" altLang="en-US">
                <a:solidFill>
                  <a:schemeClr val="tx1"/>
                </a:solidFill>
              </a:rPr>
              <a:t>Your business idea</a:t>
            </a:r>
          </a:p>
          <a:p>
            <a:pPr eaLnBrk="1" hangingPunct="1"/>
            <a:r>
              <a:rPr lang="en-GB" altLang="en-US">
                <a:solidFill>
                  <a:schemeClr val="tx1"/>
                </a:solidFill>
              </a:rPr>
              <a:t>Demonstrate you understand your sector</a:t>
            </a:r>
          </a:p>
          <a:p>
            <a:pPr eaLnBrk="1" hangingPunct="1"/>
            <a:r>
              <a:rPr lang="en-GB" altLang="en-US">
                <a:solidFill>
                  <a:schemeClr val="tx1"/>
                </a:solidFill>
              </a:rPr>
              <a:t>Show a clear understanding of customers, their wants and needs</a:t>
            </a:r>
          </a:p>
          <a:p>
            <a:pPr eaLnBrk="1" hangingPunct="1"/>
            <a:r>
              <a:rPr lang="en-GB" altLang="en-US">
                <a:solidFill>
                  <a:schemeClr val="tx1"/>
                </a:solidFill>
              </a:rPr>
              <a:t>Keep it simple, be disciplined with your time</a:t>
            </a:r>
          </a:p>
          <a:p>
            <a:pPr eaLnBrk="1" hangingPunct="1"/>
            <a:endParaRPr lang="en-GB" altLang="en-US">
              <a:solidFill>
                <a:schemeClr val="tx1"/>
              </a:solidFill>
            </a:endParaRPr>
          </a:p>
        </p:txBody>
      </p:sp>
      <p:sp>
        <p:nvSpPr>
          <p:cNvPr id="49156" name="Footer Placeholder 4">
            <a:extLst>
              <a:ext uri="{FF2B5EF4-FFF2-40B4-BE49-F238E27FC236}">
                <a16:creationId xmlns:a16="http://schemas.microsoft.com/office/drawing/2014/main" id="{EBBA05A0-9A63-4A70-84C5-D34C3EB5D4CB}"/>
              </a:ext>
            </a:extLst>
          </p:cNvPr>
          <p:cNvSpPr>
            <a:spLocks noGrp="1"/>
          </p:cNvSpPr>
          <p:nvPr>
            <p:ph type="ftr" sz="quarter" idx="11"/>
          </p:nvPr>
        </p:nvSpPr>
        <p:spPr bwMode="auto">
          <a:xfrm rot="5400000">
            <a:off x="7140905" y="3155806"/>
            <a:ext cx="2894846" cy="3048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spcAft>
                <a:spcPts val="600"/>
              </a:spcAft>
              <a:buClrTx/>
              <a:buSzTx/>
              <a:buFontTx/>
              <a:buNone/>
            </a:pPr>
            <a:r>
              <a:rPr lang="en-GB" altLang="en-US" b="0">
                <a:solidFill>
                  <a:srgbClr val="FFFFFF"/>
                </a:solidFill>
                <a:latin typeface="Segoe UI Semibold" panose="020B0702040204020203" pitchFamily="34" charset="0"/>
              </a:rPr>
              <a:t>Copyright   B Consultancy Limited 2021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52BFF87-F45F-4705-8E30-3D2B335E10A6}"/>
              </a:ext>
            </a:extLst>
          </p:cNvPr>
          <p:cNvSpPr>
            <a:spLocks noGrp="1" noChangeArrowheads="1"/>
          </p:cNvSpPr>
          <p:nvPr>
            <p:ph type="title"/>
          </p:nvPr>
        </p:nvSpPr>
        <p:spPr/>
        <p:txBody>
          <a:bodyPr/>
          <a:lstStyle/>
          <a:p>
            <a:pPr eaLnBrk="1" hangingPunct="1"/>
            <a:r>
              <a:rPr lang="en-GB" altLang="en-US"/>
              <a:t>Business Opportunity Profiles</a:t>
            </a:r>
          </a:p>
        </p:txBody>
      </p:sp>
      <p:sp>
        <p:nvSpPr>
          <p:cNvPr id="107523" name="Footer Placeholder 5">
            <a:extLst>
              <a:ext uri="{FF2B5EF4-FFF2-40B4-BE49-F238E27FC236}">
                <a16:creationId xmlns:a16="http://schemas.microsoft.com/office/drawing/2014/main" id="{DA95EBF1-4052-4B58-8861-BE221E121288}"/>
              </a:ext>
            </a:extLst>
          </p:cNvPr>
          <p:cNvSpPr>
            <a:spLocks noGrp="1"/>
          </p:cNvSpPr>
          <p:nvPr>
            <p:ph type="ftr" sz="quarter" idx="11"/>
          </p:nvPr>
        </p:nvSpPr>
        <p:spPr bwMode="auto">
          <a:xfrm>
            <a:off x="2428875" y="5541963"/>
            <a:ext cx="3697288" cy="357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342900">
              <a:spcBef>
                <a:spcPts val="75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557213" indent="-214313" defTabSz="342900">
              <a:spcBef>
                <a:spcPts val="75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2pPr>
            <a:lvl3pPr marL="857250" indent="-171450" defTabSz="342900">
              <a:spcBef>
                <a:spcPts val="750"/>
              </a:spcBef>
              <a:buClr>
                <a:schemeClr val="accent1"/>
              </a:buClr>
              <a:buSzPct val="80000"/>
              <a:buFont typeface="Wingdings 3" panose="05040102010807070707" pitchFamily="18" charset="2"/>
              <a:buChar char=""/>
              <a:defRPr sz="1050">
                <a:solidFill>
                  <a:srgbClr val="404040"/>
                </a:solidFill>
                <a:latin typeface="Calibri" panose="020F0502020204030204" pitchFamily="34" charset="0"/>
              </a:defRPr>
            </a:lvl3pPr>
            <a:lvl4pPr marL="12001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4pPr>
            <a:lvl5pPr marL="15430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9pPr>
          </a:lstStyle>
          <a:p>
            <a:pPr eaLnBrk="1" hangingPunct="1">
              <a:spcBef>
                <a:spcPct val="0"/>
              </a:spcBef>
              <a:buClrTx/>
              <a:buSzTx/>
              <a:buFontTx/>
              <a:buNone/>
              <a:defRPr/>
            </a:pPr>
            <a:r>
              <a:rPr lang="en-GB" altLang="en-US" sz="1050" b="0" dirty="0">
                <a:solidFill>
                  <a:srgbClr val="000000"/>
                </a:solidFill>
                <a:latin typeface="Segoe UI Semibold" panose="020B0702040204020203" pitchFamily="34" charset="0"/>
              </a:rPr>
              <a:t>Copyright   B Consultancy Limited 2021</a:t>
            </a:r>
          </a:p>
        </p:txBody>
      </p:sp>
      <p:sp>
        <p:nvSpPr>
          <p:cNvPr id="91140" name="Content Placeholder 6">
            <a:extLst>
              <a:ext uri="{FF2B5EF4-FFF2-40B4-BE49-F238E27FC236}">
                <a16:creationId xmlns:a16="http://schemas.microsoft.com/office/drawing/2014/main" id="{5E6C530F-30FD-4026-871E-6C9D69FA30CE}"/>
              </a:ext>
            </a:extLst>
          </p:cNvPr>
          <p:cNvSpPr>
            <a:spLocks noGrp="1"/>
          </p:cNvSpPr>
          <p:nvPr>
            <p:ph idx="1"/>
          </p:nvPr>
        </p:nvSpPr>
        <p:spPr/>
        <p:txBody>
          <a:bodyPr rtlCol="0">
            <a:normAutofit/>
          </a:bodyPr>
          <a:lstStyle/>
          <a:p>
            <a:pPr>
              <a:defRPr/>
            </a:pPr>
            <a:r>
              <a:rPr lang="en-GB" altLang="en-US" dirty="0">
                <a:solidFill>
                  <a:schemeClr val="tx1">
                    <a:lumMod val="75000"/>
                    <a:lumOff val="25000"/>
                  </a:schemeClr>
                </a:solidFill>
              </a:rPr>
              <a:t>Use the resources to help you complete your plan</a:t>
            </a:r>
          </a:p>
          <a:p>
            <a:pPr>
              <a:defRPr/>
            </a:pPr>
            <a:endParaRPr lang="en-GB" altLang="en-US" dirty="0">
              <a:solidFill>
                <a:schemeClr val="tx1">
                  <a:lumMod val="75000"/>
                  <a:lumOff val="25000"/>
                </a:schemeClr>
              </a:solidFill>
            </a:endParaRPr>
          </a:p>
          <a:p>
            <a:pPr>
              <a:defRPr/>
            </a:pPr>
            <a:r>
              <a:rPr lang="en-GB" altLang="en-US" dirty="0">
                <a:solidFill>
                  <a:schemeClr val="tx1">
                    <a:lumMod val="75000"/>
                    <a:lumOff val="25000"/>
                  </a:schemeClr>
                </a:solidFill>
              </a:rPr>
              <a:t>Business Planning Guidelines and Business Opportunity Profile</a:t>
            </a:r>
          </a:p>
          <a:p>
            <a:pPr>
              <a:defRPr/>
            </a:pPr>
            <a:endParaRPr lang="en-GB" altLang="en-US" dirty="0">
              <a:solidFill>
                <a:schemeClr val="tx1">
                  <a:lumMod val="75000"/>
                  <a:lumOff val="25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1667C76-4B2A-4140-833D-63965CC7BDAA}"/>
              </a:ext>
            </a:extLst>
          </p:cNvPr>
          <p:cNvSpPr>
            <a:spLocks noGrp="1"/>
          </p:cNvSpPr>
          <p:nvPr>
            <p:ph type="title"/>
          </p:nvPr>
        </p:nvSpPr>
        <p:spPr/>
        <p:txBody>
          <a:bodyPr/>
          <a:lstStyle/>
          <a:p>
            <a:pPr eaLnBrk="1" hangingPunct="1"/>
            <a:endParaRPr lang="en-GB" altLang="en-US"/>
          </a:p>
        </p:txBody>
      </p:sp>
      <p:pic>
        <p:nvPicPr>
          <p:cNvPr id="33795" name="Content Placeholder 3">
            <a:extLst>
              <a:ext uri="{FF2B5EF4-FFF2-40B4-BE49-F238E27FC236}">
                <a16:creationId xmlns:a16="http://schemas.microsoft.com/office/drawing/2014/main" id="{DBB61BFD-0429-432F-BC4E-6110B8C576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79613" y="2276475"/>
            <a:ext cx="5040312" cy="403225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95EE616-1349-4A88-B314-74661FF490CC}"/>
              </a:ext>
            </a:extLst>
          </p:cNvPr>
          <p:cNvSpPr>
            <a:spLocks noGrp="1" noChangeArrowheads="1"/>
          </p:cNvSpPr>
          <p:nvPr>
            <p:ph type="title"/>
          </p:nvPr>
        </p:nvSpPr>
        <p:spPr/>
        <p:txBody>
          <a:bodyPr/>
          <a:lstStyle/>
          <a:p>
            <a:pPr eaLnBrk="1" hangingPunct="1"/>
            <a:endParaRPr lang="en-GB" altLang="en-US"/>
          </a:p>
        </p:txBody>
      </p:sp>
      <p:pic>
        <p:nvPicPr>
          <p:cNvPr id="51203" name="Content Placeholder 4">
            <a:extLst>
              <a:ext uri="{FF2B5EF4-FFF2-40B4-BE49-F238E27FC236}">
                <a16:creationId xmlns:a16="http://schemas.microsoft.com/office/drawing/2014/main" id="{3DABF678-30DB-4F68-92E4-22E98FFCE174}"/>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1554163"/>
            <a:ext cx="5786438" cy="3776662"/>
          </a:xfrm>
        </p:spPr>
      </p:pic>
      <p:sp>
        <p:nvSpPr>
          <p:cNvPr id="108548" name="Footer Placeholder 5">
            <a:extLst>
              <a:ext uri="{FF2B5EF4-FFF2-40B4-BE49-F238E27FC236}">
                <a16:creationId xmlns:a16="http://schemas.microsoft.com/office/drawing/2014/main" id="{03C81CB8-B2C7-402A-A3BB-321B5734C5E6}"/>
              </a:ext>
            </a:extLst>
          </p:cNvPr>
          <p:cNvSpPr>
            <a:spLocks noGrp="1"/>
          </p:cNvSpPr>
          <p:nvPr>
            <p:ph type="ftr" sz="quarter" idx="11"/>
          </p:nvPr>
        </p:nvSpPr>
        <p:spPr bwMode="auto">
          <a:xfrm>
            <a:off x="2428875" y="5541963"/>
            <a:ext cx="3697288" cy="357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342900">
              <a:spcBef>
                <a:spcPts val="75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557213" indent="-214313" defTabSz="342900">
              <a:spcBef>
                <a:spcPts val="75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2pPr>
            <a:lvl3pPr marL="857250" indent="-171450" defTabSz="342900">
              <a:spcBef>
                <a:spcPts val="750"/>
              </a:spcBef>
              <a:buClr>
                <a:schemeClr val="accent1"/>
              </a:buClr>
              <a:buSzPct val="80000"/>
              <a:buFont typeface="Wingdings 3" panose="05040102010807070707" pitchFamily="18" charset="2"/>
              <a:buChar char=""/>
              <a:defRPr sz="1050">
                <a:solidFill>
                  <a:srgbClr val="404040"/>
                </a:solidFill>
                <a:latin typeface="Calibri" panose="020F0502020204030204" pitchFamily="34" charset="0"/>
              </a:defRPr>
            </a:lvl3pPr>
            <a:lvl4pPr marL="12001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4pPr>
            <a:lvl5pPr marL="15430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9pPr>
          </a:lstStyle>
          <a:p>
            <a:pPr eaLnBrk="1" hangingPunct="1">
              <a:spcBef>
                <a:spcPct val="0"/>
              </a:spcBef>
              <a:buClrTx/>
              <a:buSzTx/>
              <a:buFontTx/>
              <a:buNone/>
              <a:defRPr/>
            </a:pPr>
            <a:r>
              <a:rPr lang="en-GB" altLang="en-US" sz="1050" b="0" dirty="0">
                <a:solidFill>
                  <a:srgbClr val="000000"/>
                </a:solidFill>
                <a:latin typeface="Segoe UI Semibold" panose="020B0702040204020203" pitchFamily="34" charset="0"/>
              </a:rPr>
              <a:t>Copyright   B Consultancy Limited 2021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8DC4C0C-D30A-4E20-BF32-8A4EF74B7501}"/>
              </a:ext>
            </a:extLst>
          </p:cNvPr>
          <p:cNvSpPr>
            <a:spLocks noGrp="1" noChangeArrowheads="1"/>
          </p:cNvSpPr>
          <p:nvPr>
            <p:ph type="title"/>
          </p:nvPr>
        </p:nvSpPr>
        <p:spPr/>
        <p:txBody>
          <a:bodyPr/>
          <a:lstStyle/>
          <a:p>
            <a:pPr eaLnBrk="1" hangingPunct="1"/>
            <a:endParaRPr lang="en-GB" altLang="en-US"/>
          </a:p>
        </p:txBody>
      </p:sp>
      <p:pic>
        <p:nvPicPr>
          <p:cNvPr id="52227" name="Content Placeholder 4">
            <a:extLst>
              <a:ext uri="{FF2B5EF4-FFF2-40B4-BE49-F238E27FC236}">
                <a16:creationId xmlns:a16="http://schemas.microsoft.com/office/drawing/2014/main" id="{F16128B0-7923-4DFF-B1A9-2E8E58016AE8}"/>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1963" y="2036763"/>
            <a:ext cx="5715000" cy="3348037"/>
          </a:xfrm>
        </p:spPr>
      </p:pic>
      <p:sp>
        <p:nvSpPr>
          <p:cNvPr id="109572" name="Footer Placeholder 5">
            <a:extLst>
              <a:ext uri="{FF2B5EF4-FFF2-40B4-BE49-F238E27FC236}">
                <a16:creationId xmlns:a16="http://schemas.microsoft.com/office/drawing/2014/main" id="{53225A76-8FB5-4B12-95D4-E16F734470D4}"/>
              </a:ext>
            </a:extLst>
          </p:cNvPr>
          <p:cNvSpPr>
            <a:spLocks noGrp="1"/>
          </p:cNvSpPr>
          <p:nvPr>
            <p:ph type="ftr" sz="quarter" idx="11"/>
          </p:nvPr>
        </p:nvSpPr>
        <p:spPr bwMode="auto">
          <a:xfrm>
            <a:off x="2428875" y="5541963"/>
            <a:ext cx="3697288" cy="357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342900">
              <a:spcBef>
                <a:spcPts val="75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557213" indent="-214313" defTabSz="342900">
              <a:spcBef>
                <a:spcPts val="75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2pPr>
            <a:lvl3pPr marL="857250" indent="-171450" defTabSz="342900">
              <a:spcBef>
                <a:spcPts val="750"/>
              </a:spcBef>
              <a:buClr>
                <a:schemeClr val="accent1"/>
              </a:buClr>
              <a:buSzPct val="80000"/>
              <a:buFont typeface="Wingdings 3" panose="05040102010807070707" pitchFamily="18" charset="2"/>
              <a:buChar char=""/>
              <a:defRPr sz="1050">
                <a:solidFill>
                  <a:srgbClr val="404040"/>
                </a:solidFill>
                <a:latin typeface="Calibri" panose="020F0502020204030204" pitchFamily="34" charset="0"/>
              </a:defRPr>
            </a:lvl3pPr>
            <a:lvl4pPr marL="12001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4pPr>
            <a:lvl5pPr marL="15430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9pPr>
          </a:lstStyle>
          <a:p>
            <a:pPr eaLnBrk="1" hangingPunct="1">
              <a:spcBef>
                <a:spcPct val="0"/>
              </a:spcBef>
              <a:buClrTx/>
              <a:buSzTx/>
              <a:buFontTx/>
              <a:buNone/>
              <a:defRPr/>
            </a:pPr>
            <a:r>
              <a:rPr lang="en-GB" altLang="en-US" sz="1050" b="0" dirty="0">
                <a:solidFill>
                  <a:srgbClr val="000000"/>
                </a:solidFill>
                <a:latin typeface="Segoe UI Semibold" panose="020B0702040204020203" pitchFamily="34" charset="0"/>
              </a:rPr>
              <a:t>Copyright   B Consultancy Limited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96" name="Rectangle 95">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99" name="Rectangle 98">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1"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5058696" y="1241266"/>
            <a:ext cx="3598607" cy="3153753"/>
          </a:xfrm>
          <a:prstGeom prst="rect">
            <a:avLst/>
          </a:prstGeom>
        </p:spPr>
        <p:txBody>
          <a:bodyPr vert="horz" lIns="91440" tIns="45720" rIns="91440" bIns="45720" rtlCol="0" anchor="b">
            <a:normAutofit/>
          </a:bodyPr>
          <a:lstStyle/>
          <a:p>
            <a:pPr eaLnBrk="1" hangingPunct="1">
              <a:lnSpc>
                <a:spcPct val="90000"/>
              </a:lnSpc>
            </a:pPr>
            <a:r>
              <a:rPr lang="en-US" sz="5400" b="0" i="0" kern="1200">
                <a:solidFill>
                  <a:srgbClr val="EBEBEB"/>
                </a:solidFill>
                <a:latin typeface="+mj-lt"/>
                <a:ea typeface="+mj-ea"/>
                <a:cs typeface="+mj-cs"/>
              </a:rPr>
              <a:t>Step into Your Customer Shoes</a:t>
            </a:r>
          </a:p>
        </p:txBody>
      </p:sp>
      <p:sp>
        <p:nvSpPr>
          <p:cNvPr id="103" name="Rectangle 102">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50" name="Picture 2" descr="Image result for different shoes"/>
          <p:cNvPicPr>
            <a:picLocks noGrp="1" noChangeAspect="1"/>
          </p:cNvPicPr>
          <p:nvPr>
            <p:ph idx="1"/>
          </p:nvPr>
        </p:nvPicPr>
        <p:blipFill rotWithShape="1">
          <a:blip r:embed="rId3">
            <a:extLst>
              <a:ext uri="{28A0092B-C50C-407E-A947-70E740481C1C}">
                <a14:useLocalDpi xmlns:a14="http://schemas.microsoft.com/office/drawing/2010/main" val="0"/>
              </a:ext>
            </a:extLst>
          </a:blip>
          <a:srcRect l="5830" r="11570"/>
          <a:stretch/>
        </p:blipFill>
        <p:spPr>
          <a:xfrm>
            <a:off x="832323" y="1729647"/>
            <a:ext cx="3739677" cy="339559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9529447"/>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B3732B5-8018-4025-A89B-DBD96BC3EF47}"/>
              </a:ext>
            </a:extLst>
          </p:cNvPr>
          <p:cNvSpPr>
            <a:spLocks noGrp="1" noChangeArrowheads="1"/>
          </p:cNvSpPr>
          <p:nvPr>
            <p:ph type="title"/>
          </p:nvPr>
        </p:nvSpPr>
        <p:spPr/>
        <p:txBody>
          <a:bodyPr/>
          <a:lstStyle/>
          <a:p>
            <a:pPr eaLnBrk="1" hangingPunct="1"/>
            <a:endParaRPr lang="en-GB" altLang="en-US"/>
          </a:p>
        </p:txBody>
      </p:sp>
      <p:pic>
        <p:nvPicPr>
          <p:cNvPr id="53251" name="Content Placeholder 4">
            <a:extLst>
              <a:ext uri="{FF2B5EF4-FFF2-40B4-BE49-F238E27FC236}">
                <a16:creationId xmlns:a16="http://schemas.microsoft.com/office/drawing/2014/main" id="{B75C5E81-BF3C-47DC-9223-941E16282EF7}"/>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71613" y="2187575"/>
            <a:ext cx="5713412" cy="3348038"/>
          </a:xfrm>
        </p:spPr>
      </p:pic>
      <p:sp>
        <p:nvSpPr>
          <p:cNvPr id="110596" name="Footer Placeholder 5">
            <a:extLst>
              <a:ext uri="{FF2B5EF4-FFF2-40B4-BE49-F238E27FC236}">
                <a16:creationId xmlns:a16="http://schemas.microsoft.com/office/drawing/2014/main" id="{F975CA99-1BCE-4411-915D-BA860AAFCFB6}"/>
              </a:ext>
            </a:extLst>
          </p:cNvPr>
          <p:cNvSpPr>
            <a:spLocks noGrp="1"/>
          </p:cNvSpPr>
          <p:nvPr>
            <p:ph type="ftr" sz="quarter" idx="11"/>
          </p:nvPr>
        </p:nvSpPr>
        <p:spPr bwMode="auto">
          <a:xfrm>
            <a:off x="2428875" y="5541963"/>
            <a:ext cx="3697288" cy="357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342900">
              <a:spcBef>
                <a:spcPts val="75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557213" indent="-214313" defTabSz="342900">
              <a:spcBef>
                <a:spcPts val="75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2pPr>
            <a:lvl3pPr marL="857250" indent="-171450" defTabSz="342900">
              <a:spcBef>
                <a:spcPts val="750"/>
              </a:spcBef>
              <a:buClr>
                <a:schemeClr val="accent1"/>
              </a:buClr>
              <a:buSzPct val="80000"/>
              <a:buFont typeface="Wingdings 3" panose="05040102010807070707" pitchFamily="18" charset="2"/>
              <a:buChar char=""/>
              <a:defRPr sz="1050">
                <a:solidFill>
                  <a:srgbClr val="404040"/>
                </a:solidFill>
                <a:latin typeface="Calibri" panose="020F0502020204030204" pitchFamily="34" charset="0"/>
              </a:defRPr>
            </a:lvl3pPr>
            <a:lvl4pPr marL="12001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4pPr>
            <a:lvl5pPr marL="1543050" indent="-171450" defTabSz="342900">
              <a:spcBef>
                <a:spcPts val="750"/>
              </a:spcBef>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5pPr>
            <a:lvl6pPr marL="18859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6pPr>
            <a:lvl7pPr marL="22288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7pPr>
            <a:lvl8pPr marL="25717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8pPr>
            <a:lvl9pPr marL="2914650" indent="-171450" defTabSz="34290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Calibri" panose="020F0502020204030204" pitchFamily="34" charset="0"/>
              </a:defRPr>
            </a:lvl9pPr>
          </a:lstStyle>
          <a:p>
            <a:pPr eaLnBrk="1" hangingPunct="1">
              <a:spcBef>
                <a:spcPct val="0"/>
              </a:spcBef>
              <a:buClrTx/>
              <a:buSzTx/>
              <a:buFontTx/>
              <a:buNone/>
              <a:defRPr/>
            </a:pPr>
            <a:r>
              <a:rPr lang="en-GB" altLang="en-US" sz="1050" b="0" dirty="0">
                <a:solidFill>
                  <a:srgbClr val="000000"/>
                </a:solidFill>
                <a:latin typeface="Segoe UI Semibold" panose="020B0702040204020203" pitchFamily="34" charset="0"/>
              </a:rPr>
              <a:t>Copyright   B Consultancy Limited 2021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2BB9E72-DAEB-403F-85A8-7D410D8FBB40}"/>
              </a:ext>
            </a:extLst>
          </p:cNvPr>
          <p:cNvSpPr>
            <a:spLocks noGrp="1"/>
          </p:cNvSpPr>
          <p:nvPr>
            <p:ph type="title"/>
          </p:nvPr>
        </p:nvSpPr>
        <p:spPr/>
        <p:txBody>
          <a:bodyPr/>
          <a:lstStyle/>
          <a:p>
            <a:pPr eaLnBrk="1" hangingPunct="1"/>
            <a:endParaRPr lang="en-GB" altLang="en-US"/>
          </a:p>
        </p:txBody>
      </p:sp>
      <p:pic>
        <p:nvPicPr>
          <p:cNvPr id="34819" name="Content Placeholder 3">
            <a:extLst>
              <a:ext uri="{FF2B5EF4-FFF2-40B4-BE49-F238E27FC236}">
                <a16:creationId xmlns:a16="http://schemas.microsoft.com/office/drawing/2014/main" id="{67A7F960-40FD-4F01-8485-81884D54C8D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2624138"/>
            <a:ext cx="2039938" cy="736600"/>
          </a:xfrm>
        </p:spPr>
      </p:pic>
      <p:pic>
        <p:nvPicPr>
          <p:cNvPr id="34820" name="Picture 4">
            <a:extLst>
              <a:ext uri="{FF2B5EF4-FFF2-40B4-BE49-F238E27FC236}">
                <a16:creationId xmlns:a16="http://schemas.microsoft.com/office/drawing/2014/main" id="{E5558A1C-EE05-4FEB-AE6D-1283C9D11F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5084763"/>
            <a:ext cx="20653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a:extLst>
              <a:ext uri="{FF2B5EF4-FFF2-40B4-BE49-F238E27FC236}">
                <a16:creationId xmlns:a16="http://schemas.microsoft.com/office/drawing/2014/main" id="{1899D60F-D497-4915-AB3C-690C790764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 y="4348163"/>
            <a:ext cx="33813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a:extLst>
              <a:ext uri="{FF2B5EF4-FFF2-40B4-BE49-F238E27FC236}">
                <a16:creationId xmlns:a16="http://schemas.microsoft.com/office/drawing/2014/main" id="{D12E076A-FBFC-42BD-A60B-573FF50C66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0900" y="2276475"/>
            <a:ext cx="348932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a:extLst>
              <a:ext uri="{FF2B5EF4-FFF2-40B4-BE49-F238E27FC236}">
                <a16:creationId xmlns:a16="http://schemas.microsoft.com/office/drawing/2014/main" id="{F5E5B27E-C650-4C8C-97F5-41E0064EA8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5150" y="5445125"/>
            <a:ext cx="2386013"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a:extLst>
              <a:ext uri="{FF2B5EF4-FFF2-40B4-BE49-F238E27FC236}">
                <a16:creationId xmlns:a16="http://schemas.microsoft.com/office/drawing/2014/main" id="{6474FAF0-671E-4A0F-8F6C-7E140D8B904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14625" y="3806825"/>
            <a:ext cx="13462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a:extLst>
              <a:ext uri="{FF2B5EF4-FFF2-40B4-BE49-F238E27FC236}">
                <a16:creationId xmlns:a16="http://schemas.microsoft.com/office/drawing/2014/main" id="{121DE778-FFA4-4038-9CE5-9DF75C0EC78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65600" y="4567238"/>
            <a:ext cx="30734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57CAE84-F991-4E82-8A4D-C254E8E1D447}"/>
              </a:ext>
            </a:extLst>
          </p:cNvPr>
          <p:cNvSpPr>
            <a:spLocks noGrp="1" noChangeArrowheads="1"/>
          </p:cNvSpPr>
          <p:nvPr>
            <p:ph type="title"/>
          </p:nvPr>
        </p:nvSpPr>
        <p:spPr>
          <a:xfrm>
            <a:off x="0" y="1628775"/>
            <a:ext cx="8229600" cy="1143000"/>
          </a:xfrm>
        </p:spPr>
        <p:txBody>
          <a:bodyPr>
            <a:normAutofit fontScale="90000"/>
          </a:bodyPr>
          <a:lstStyle/>
          <a:p>
            <a:pPr eaLnBrk="1" hangingPunct="1"/>
            <a:br>
              <a:rPr lang="en-GB" altLang="en-US" sz="4000">
                <a:solidFill>
                  <a:srgbClr val="080808"/>
                </a:solidFill>
              </a:rPr>
            </a:br>
            <a:endParaRPr lang="en-US" altLang="en-US" sz="4000">
              <a:solidFill>
                <a:srgbClr val="080808"/>
              </a:solidFill>
            </a:endParaRPr>
          </a:p>
        </p:txBody>
      </p:sp>
      <p:sp>
        <p:nvSpPr>
          <p:cNvPr id="38915" name="Rectangle 3">
            <a:extLst>
              <a:ext uri="{FF2B5EF4-FFF2-40B4-BE49-F238E27FC236}">
                <a16:creationId xmlns:a16="http://schemas.microsoft.com/office/drawing/2014/main" id="{B0137D0F-F46A-46F1-B911-9117053115F2}"/>
              </a:ext>
            </a:extLst>
          </p:cNvPr>
          <p:cNvSpPr>
            <a:spLocks noChangeArrowheads="1"/>
          </p:cNvSpPr>
          <p:nvPr/>
        </p:nvSpPr>
        <p:spPr bwMode="auto">
          <a:xfrm>
            <a:off x="669131" y="764704"/>
            <a:ext cx="70199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4000" dirty="0">
                <a:solidFill>
                  <a:schemeClr val="bg1"/>
                </a:solidFill>
                <a:latin typeface="Arial" panose="020B0604020202020204" pitchFamily="34" charset="0"/>
              </a:rPr>
              <a:t>Identify Your </a:t>
            </a:r>
            <a:br>
              <a:rPr lang="en-GB" altLang="en-US" sz="4000" dirty="0">
                <a:solidFill>
                  <a:schemeClr val="bg1"/>
                </a:solidFill>
                <a:latin typeface="Arial" panose="020B0604020202020204" pitchFamily="34" charset="0"/>
              </a:rPr>
            </a:br>
            <a:r>
              <a:rPr lang="en-GB" altLang="en-US" sz="4000" dirty="0">
                <a:solidFill>
                  <a:schemeClr val="bg1"/>
                </a:solidFill>
                <a:latin typeface="Arial" panose="020B0604020202020204" pitchFamily="34" charset="0"/>
              </a:rPr>
              <a:t>Target Market</a:t>
            </a:r>
            <a:endParaRPr lang="en-US" altLang="en-US" sz="4000" dirty="0">
              <a:solidFill>
                <a:schemeClr val="bg1"/>
              </a:solidFill>
              <a:latin typeface="Arial" panose="020B0604020202020204" pitchFamily="34" charset="0"/>
            </a:endParaRPr>
          </a:p>
        </p:txBody>
      </p:sp>
      <p:pic>
        <p:nvPicPr>
          <p:cNvPr id="38916" name="Content Placeholder 1">
            <a:extLst>
              <a:ext uri="{FF2B5EF4-FFF2-40B4-BE49-F238E27FC236}">
                <a16:creationId xmlns:a16="http://schemas.microsoft.com/office/drawing/2014/main" id="{D9751F9F-4A72-439B-9886-4E54E3009F6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2670174"/>
            <a:ext cx="2858546" cy="1694929"/>
          </a:xfrm>
        </p:spPr>
      </p:pic>
      <p:sp>
        <p:nvSpPr>
          <p:cNvPr id="38917" name="Footer Placeholder 6">
            <a:extLst>
              <a:ext uri="{FF2B5EF4-FFF2-40B4-BE49-F238E27FC236}">
                <a16:creationId xmlns:a16="http://schemas.microsoft.com/office/drawing/2014/main" id="{75E34DB6-AB11-4482-9BC7-4CB7C18513B8}"/>
              </a:ext>
            </a:extLst>
          </p:cNvPr>
          <p:cNvSpPr>
            <a:spLocks noGrp="1"/>
          </p:cNvSpPr>
          <p:nvPr>
            <p:ph type="ftr" sz="quarter" idx="11"/>
          </p:nvPr>
        </p:nvSpPr>
        <p:spPr bwMode="auto">
          <a:xfrm>
            <a:off x="1714500" y="6245225"/>
            <a:ext cx="492918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b="0" dirty="0">
                <a:solidFill>
                  <a:srgbClr val="000000"/>
                </a:solidFill>
                <a:latin typeface="Segoe UI Semibold" panose="020B0702040204020203" pitchFamily="34" charset="0"/>
              </a:rPr>
              <a:t>Copyright   B Consultancy Limited 2021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5" name="Rectangle 1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8" name="Rectangle 1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94DCCE3-D88F-46A9-AF9A-30B1AF902E20}"/>
              </a:ext>
            </a:extLst>
          </p:cNvPr>
          <p:cNvSpPr>
            <a:spLocks noGrp="1"/>
          </p:cNvSpPr>
          <p:nvPr>
            <p:ph type="title"/>
          </p:nvPr>
        </p:nvSpPr>
        <p:spPr>
          <a:xfrm>
            <a:off x="5058696" y="1241266"/>
            <a:ext cx="3598607" cy="3153753"/>
          </a:xfrm>
        </p:spPr>
        <p:txBody>
          <a:bodyPr vert="horz" lIns="91440" tIns="45720" rIns="91440" bIns="45720" rtlCol="0" anchor="b">
            <a:normAutofit/>
          </a:bodyPr>
          <a:lstStyle/>
          <a:p>
            <a:pPr eaLnBrk="1" hangingPunct="1"/>
            <a:r>
              <a:rPr lang="en-US" sz="5000" b="0" i="0" kern="1200">
                <a:solidFill>
                  <a:srgbClr val="EBEBEB"/>
                </a:solidFill>
                <a:latin typeface="+mj-lt"/>
                <a:ea typeface="+mj-ea"/>
                <a:cs typeface="+mj-cs"/>
              </a:rPr>
              <a:t>Commitment</a:t>
            </a:r>
          </a:p>
        </p:txBody>
      </p:sp>
      <p:sp>
        <p:nvSpPr>
          <p:cNvPr id="22" name="Rectangle 21">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Content Placeholder 4">
            <a:extLst>
              <a:ext uri="{FF2B5EF4-FFF2-40B4-BE49-F238E27FC236}">
                <a16:creationId xmlns:a16="http://schemas.microsoft.com/office/drawing/2014/main" id="{94D16366-6351-450C-AEED-38D33624871E}"/>
              </a:ext>
            </a:extLst>
          </p:cNvPr>
          <p:cNvPicPr>
            <a:picLocks noGrp="1" noChangeAspect="1"/>
          </p:cNvPicPr>
          <p:nvPr>
            <p:ph idx="1"/>
          </p:nvPr>
        </p:nvPicPr>
        <p:blipFill>
          <a:blip r:embed="rId3"/>
          <a:stretch>
            <a:fillRect/>
          </a:stretch>
        </p:blipFill>
        <p:spPr>
          <a:xfrm>
            <a:off x="832323" y="1815096"/>
            <a:ext cx="3739677" cy="322547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60968333"/>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E1B54737-271A-4BA4-A1BE-D52ACDEC6F79}"/>
              </a:ext>
            </a:extLst>
          </p:cNvPr>
          <p:cNvSpPr>
            <a:spLocks noGrp="1"/>
          </p:cNvSpPr>
          <p:nvPr>
            <p:ph type="title"/>
          </p:nvPr>
        </p:nvSpPr>
        <p:spPr>
          <a:xfrm>
            <a:off x="1763688" y="1196752"/>
            <a:ext cx="4758928" cy="532210"/>
          </a:xfrm>
        </p:spPr>
        <p:txBody>
          <a:bodyPr>
            <a:normAutofit fontScale="90000"/>
          </a:bodyPr>
          <a:lstStyle/>
          <a:p>
            <a:r>
              <a:rPr lang="en-GB" altLang="en-US" dirty="0"/>
              <a:t>Keep it simple</a:t>
            </a:r>
          </a:p>
        </p:txBody>
      </p:sp>
      <p:pic>
        <p:nvPicPr>
          <p:cNvPr id="61443" name="Content Placeholder 3">
            <a:extLst>
              <a:ext uri="{FF2B5EF4-FFF2-40B4-BE49-F238E27FC236}">
                <a16:creationId xmlns:a16="http://schemas.microsoft.com/office/drawing/2014/main" id="{4D21EE0E-0829-4116-A7EE-FFAF9CAF79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87166" y="2657475"/>
            <a:ext cx="2647950" cy="2647950"/>
          </a:xfrm>
        </p:spPr>
      </p:pic>
      <p:pic>
        <p:nvPicPr>
          <p:cNvPr id="61444" name="Picture 4">
            <a:extLst>
              <a:ext uri="{FF2B5EF4-FFF2-40B4-BE49-F238E27FC236}">
                <a16:creationId xmlns:a16="http://schemas.microsoft.com/office/drawing/2014/main" id="{08C32A20-8275-487F-81BF-6DBFD67C8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083" y="2511030"/>
            <a:ext cx="2374106" cy="34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117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77DF788-E1D9-4982-AA0A-9777DE190D9F}"/>
              </a:ext>
            </a:extLst>
          </p:cNvPr>
          <p:cNvSpPr>
            <a:spLocks noGrp="1" noChangeArrowheads="1"/>
          </p:cNvSpPr>
          <p:nvPr>
            <p:ph type="title"/>
          </p:nvPr>
        </p:nvSpPr>
        <p:spPr/>
        <p:txBody>
          <a:bodyPr/>
          <a:lstStyle/>
          <a:p>
            <a:pPr eaLnBrk="1" hangingPunct="1"/>
            <a:r>
              <a:rPr lang="en-GB" altLang="en-US"/>
              <a:t>Any Questions?</a:t>
            </a:r>
            <a:endParaRPr lang="en-US" altLang="en-US"/>
          </a:p>
        </p:txBody>
      </p:sp>
      <p:sp>
        <p:nvSpPr>
          <p:cNvPr id="54275" name="Rectangle 3">
            <a:extLst>
              <a:ext uri="{FF2B5EF4-FFF2-40B4-BE49-F238E27FC236}">
                <a16:creationId xmlns:a16="http://schemas.microsoft.com/office/drawing/2014/main" id="{7121E9BC-5EEB-4B3B-BC0A-2FFC5DA6B69D}"/>
              </a:ext>
            </a:extLst>
          </p:cNvPr>
          <p:cNvSpPr>
            <a:spLocks noGrp="1" noChangeArrowheads="1"/>
          </p:cNvSpPr>
          <p:nvPr>
            <p:ph type="body" idx="1"/>
          </p:nvPr>
        </p:nvSpPr>
        <p:spPr/>
        <p:txBody>
          <a:bodyPr/>
          <a:lstStyle/>
          <a:p>
            <a:pPr eaLnBrk="1" hangingPunct="1">
              <a:buFontTx/>
              <a:buNone/>
            </a:pPr>
            <a:endParaRPr lang="en-GB" altLang="en-US"/>
          </a:p>
        </p:txBody>
      </p:sp>
      <p:pic>
        <p:nvPicPr>
          <p:cNvPr id="54276" name="Picture 4" descr="questions">
            <a:extLst>
              <a:ext uri="{FF2B5EF4-FFF2-40B4-BE49-F238E27FC236}">
                <a16:creationId xmlns:a16="http://schemas.microsoft.com/office/drawing/2014/main" id="{D4E4C989-8DD0-4FD9-8418-33CBE33AA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2306638"/>
            <a:ext cx="3475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Footer Placeholder 5">
            <a:extLst>
              <a:ext uri="{FF2B5EF4-FFF2-40B4-BE49-F238E27FC236}">
                <a16:creationId xmlns:a16="http://schemas.microsoft.com/office/drawing/2014/main" id="{B9E29A56-03E4-4E44-BD92-AF2A2BD23125}"/>
              </a:ext>
            </a:extLst>
          </p:cNvPr>
          <p:cNvSpPr>
            <a:spLocks noGrp="1"/>
          </p:cNvSpPr>
          <p:nvPr>
            <p:ph type="ftr" sz="quarter" idx="11"/>
          </p:nvPr>
        </p:nvSpPr>
        <p:spPr bwMode="auto">
          <a:xfrm>
            <a:off x="1714500" y="6245225"/>
            <a:ext cx="4929188"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57200">
              <a:spcBef>
                <a:spcPts val="1000"/>
              </a:spcBef>
              <a:buClr>
                <a:schemeClr val="accent1"/>
              </a:buClr>
              <a:buSzPct val="80000"/>
              <a:buFont typeface="Wingdings 3" panose="05040102010807070707" pitchFamily="18" charset="2"/>
              <a:buChar char=""/>
              <a:defRPr>
                <a:solidFill>
                  <a:srgbClr val="404040"/>
                </a:solidFill>
                <a:latin typeface="Calibri" panose="020F0502020204030204" pitchFamily="34" charset="0"/>
              </a:defRPr>
            </a:lvl1pPr>
            <a:lvl2pPr marL="742950" indent="-285750" defTabSz="457200">
              <a:spcBef>
                <a:spcPts val="1000"/>
              </a:spcBef>
              <a:buClr>
                <a:schemeClr val="accent1"/>
              </a:buClr>
              <a:buSzPct val="80000"/>
              <a:buFont typeface="Wingdings 3" panose="05040102010807070707" pitchFamily="18" charset="2"/>
              <a:buChar char=""/>
              <a:defRPr sz="1600">
                <a:solidFill>
                  <a:srgbClr val="404040"/>
                </a:solidFill>
                <a:latin typeface="Calibri" panose="020F0502020204030204" pitchFamily="34" charset="0"/>
              </a:defRPr>
            </a:lvl2pPr>
            <a:lvl3pPr marL="1143000" indent="-228600" defTabSz="457200">
              <a:spcBef>
                <a:spcPts val="1000"/>
              </a:spcBef>
              <a:buClr>
                <a:schemeClr val="accent1"/>
              </a:buClr>
              <a:buSzPct val="80000"/>
              <a:buFont typeface="Wingdings 3" panose="05040102010807070707" pitchFamily="18" charset="2"/>
              <a:buChar char=""/>
              <a:defRPr sz="1400">
                <a:solidFill>
                  <a:srgbClr val="404040"/>
                </a:solidFill>
                <a:latin typeface="Calibri" panose="020F0502020204030204" pitchFamily="34" charset="0"/>
              </a:defRPr>
            </a:lvl3pPr>
            <a:lvl4pPr marL="16002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4pPr>
            <a:lvl5pPr marL="2057400" indent="-228600" defTabSz="457200">
              <a:spcBef>
                <a:spcPts val="1000"/>
              </a:spcBef>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alibri" panose="020F0502020204030204" pitchFamily="34" charset="0"/>
              </a:defRPr>
            </a:lvl9pPr>
          </a:lstStyle>
          <a:p>
            <a:pPr eaLnBrk="1" hangingPunct="1">
              <a:spcBef>
                <a:spcPct val="0"/>
              </a:spcBef>
              <a:buClrTx/>
              <a:buSzTx/>
              <a:buFontTx/>
              <a:buNone/>
            </a:pPr>
            <a:r>
              <a:rPr lang="en-GB" altLang="en-US" sz="1400" b="0" dirty="0">
                <a:solidFill>
                  <a:srgbClr val="000000"/>
                </a:solidFill>
                <a:latin typeface="Segoe UI Semibold" panose="020B0702040204020203" pitchFamily="34" charset="0"/>
              </a:rPr>
              <a:t>Copyright   B Consultancy Limited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755576" y="2348880"/>
            <a:ext cx="2850151" cy="3596556"/>
          </a:xfrm>
        </p:spPr>
        <p:txBody>
          <a:bodyPr>
            <a:normAutofit fontScale="90000"/>
          </a:bodyPr>
          <a:lstStyle/>
          <a:p>
            <a:r>
              <a:rPr lang="en-GB" altLang="en-US" sz="4400" dirty="0">
                <a:solidFill>
                  <a:schemeClr val="tx1"/>
                </a:solidFill>
                <a:cs typeface="Times New Roman" panose="02020603050405020304" pitchFamily="18" charset="0"/>
              </a:rPr>
              <a:t>Questions</a:t>
            </a:r>
            <a:br>
              <a:rPr lang="en-GB" altLang="en-US" sz="4400" dirty="0">
                <a:solidFill>
                  <a:schemeClr val="tx1"/>
                </a:solidFill>
                <a:cs typeface="Times New Roman" panose="02020603050405020304" pitchFamily="18" charset="0"/>
              </a:rPr>
            </a:br>
            <a:r>
              <a:rPr lang="en-GB" altLang="en-US" sz="4400" dirty="0">
                <a:solidFill>
                  <a:schemeClr val="tx1"/>
                </a:solidFill>
                <a:cs typeface="Times New Roman" panose="02020603050405020304" pitchFamily="18" charset="0"/>
              </a:rPr>
              <a:t> </a:t>
            </a:r>
            <a:br>
              <a:rPr lang="en-GB" altLang="en-US" sz="4400" dirty="0">
                <a:solidFill>
                  <a:schemeClr val="tx1"/>
                </a:solidFill>
                <a:cs typeface="Times New Roman" panose="02020603050405020304" pitchFamily="18" charset="0"/>
              </a:rPr>
            </a:br>
            <a:r>
              <a:rPr lang="en-GB" altLang="en-US" sz="4400" dirty="0" err="1">
                <a:solidFill>
                  <a:schemeClr val="tx1"/>
                </a:solidFill>
                <a:cs typeface="Times New Roman" panose="02020603050405020304" pitchFamily="18" charset="0"/>
              </a:rPr>
              <a:t>Questions</a:t>
            </a:r>
            <a:r>
              <a:rPr lang="en-GB" altLang="en-US" sz="4400" dirty="0">
                <a:solidFill>
                  <a:schemeClr val="tx1"/>
                </a:solidFill>
                <a:cs typeface="Times New Roman" panose="02020603050405020304" pitchFamily="18" charset="0"/>
              </a:rPr>
              <a:t> </a:t>
            </a:r>
            <a:br>
              <a:rPr lang="en-GB" altLang="en-US" sz="4400" dirty="0">
                <a:solidFill>
                  <a:schemeClr val="tx1"/>
                </a:solidFill>
                <a:cs typeface="Times New Roman" panose="02020603050405020304" pitchFamily="18" charset="0"/>
              </a:rPr>
            </a:br>
            <a:br>
              <a:rPr lang="en-GB" altLang="en-US" sz="4400" dirty="0">
                <a:solidFill>
                  <a:schemeClr val="tx1"/>
                </a:solidFill>
                <a:cs typeface="Times New Roman" panose="02020603050405020304" pitchFamily="18" charset="0"/>
              </a:rPr>
            </a:br>
            <a:r>
              <a:rPr lang="en-GB" altLang="en-US" sz="4400" dirty="0" err="1">
                <a:solidFill>
                  <a:schemeClr val="tx1"/>
                </a:solidFill>
                <a:cs typeface="Times New Roman" panose="02020603050405020304" pitchFamily="18" charset="0"/>
              </a:rPr>
              <a:t>Questions</a:t>
            </a:r>
            <a:br>
              <a:rPr lang="en-GB" altLang="en-US" dirty="0">
                <a:solidFill>
                  <a:srgbClr val="FFFFFF"/>
                </a:solidFill>
                <a:cs typeface="Times New Roman" panose="02020603050405020304" pitchFamily="18" charset="0"/>
              </a:rPr>
            </a:br>
            <a:endParaRPr lang="en-GB" altLang="en-US" dirty="0">
              <a:solidFill>
                <a:srgbClr val="FFFFFF"/>
              </a:solidFill>
              <a:cs typeface="Times New Roman" panose="02020603050405020304" pitchFamily="18" charset="0"/>
            </a:endParaRPr>
          </a:p>
        </p:txBody>
      </p:sp>
      <p:graphicFrame>
        <p:nvGraphicFramePr>
          <p:cNvPr id="155653" name="Rectangle 3">
            <a:extLst>
              <a:ext uri="{FF2B5EF4-FFF2-40B4-BE49-F238E27FC236}">
                <a16:creationId xmlns:a16="http://schemas.microsoft.com/office/drawing/2014/main" id="{AA43B7F5-676A-4C47-854F-827257DC83B7}"/>
              </a:ext>
            </a:extLst>
          </p:cNvPr>
          <p:cNvGraphicFramePr>
            <a:graphicFrameLocks noGrp="1"/>
          </p:cNvGraphicFramePr>
          <p:nvPr>
            <p:ph idx="1"/>
          </p:nvPr>
        </p:nvGraphicFramePr>
        <p:xfrm>
          <a:off x="3895725" y="1210443"/>
          <a:ext cx="4885203" cy="441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987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9" name="Rectangle 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5058696" y="1241266"/>
            <a:ext cx="3598607" cy="3153753"/>
          </a:xfrm>
          <a:prstGeom prst="ellipse">
            <a:avLst/>
          </a:prstGeom>
        </p:spPr>
        <p:txBody>
          <a:bodyPr vert="horz" lIns="91440" tIns="45720" rIns="91440" bIns="45720" rtlCol="0" anchor="b">
            <a:normAutofit/>
          </a:bodyPr>
          <a:lstStyle/>
          <a:p>
            <a:pPr eaLnBrk="1" hangingPunct="1">
              <a:lnSpc>
                <a:spcPct val="90000"/>
              </a:lnSpc>
            </a:pPr>
            <a:r>
              <a:rPr lang="en-US" sz="4600" b="0" i="0" kern="1200">
                <a:solidFill>
                  <a:srgbClr val="EBEBEB"/>
                </a:solidFill>
                <a:latin typeface="+mj-lt"/>
                <a:ea typeface="+mj-ea"/>
                <a:cs typeface="+mj-cs"/>
              </a:rPr>
              <a:t>Your Ideal Customer</a:t>
            </a:r>
            <a:br>
              <a:rPr lang="en-US" sz="4600" b="0" i="0" kern="1200">
                <a:solidFill>
                  <a:srgbClr val="EBEBEB"/>
                </a:solidFill>
                <a:latin typeface="+mj-lt"/>
                <a:ea typeface="+mj-ea"/>
                <a:cs typeface="+mj-cs"/>
              </a:rPr>
            </a:br>
            <a:endParaRPr lang="en-US" sz="4600" b="0" i="0" kern="1200">
              <a:solidFill>
                <a:srgbClr val="EBEBEB"/>
              </a:solidFill>
              <a:latin typeface="+mj-lt"/>
              <a:ea typeface="+mj-ea"/>
              <a:cs typeface="+mj-cs"/>
            </a:endParaRPr>
          </a:p>
        </p:txBody>
      </p:sp>
      <p:sp>
        <p:nvSpPr>
          <p:cNvPr id="16" name="Rectangle 15">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Content Placeholder 2" descr="A close up of text on a white background&#10;&#10;Description generated with high confidence">
            <a:extLst>
              <a:ext uri="{FF2B5EF4-FFF2-40B4-BE49-F238E27FC236}">
                <a16:creationId xmlns:a16="http://schemas.microsoft.com/office/drawing/2014/main" id="{EBBE3F8B-81F4-4C6E-B07B-3CBECBF1EEDF}"/>
              </a:ext>
            </a:extLst>
          </p:cNvPr>
          <p:cNvPicPr>
            <a:picLocks noGrp="1" noChangeAspect="1"/>
          </p:cNvPicPr>
          <p:nvPr>
            <p:ph idx="1"/>
          </p:nvPr>
        </p:nvPicPr>
        <p:blipFill rotWithShape="1">
          <a:blip r:embed="rId3"/>
          <a:srcRect t="5" b="15408"/>
          <a:stretch/>
        </p:blipFill>
        <p:spPr>
          <a:xfrm>
            <a:off x="832323" y="2375651"/>
            <a:ext cx="3739677" cy="210358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5157106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8" name="Rectangle 17">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Oval 18">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3"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7"/>
            <a:ext cx="2206657" cy="4833745"/>
          </a:xfrm>
        </p:spPr>
        <p:txBody>
          <a:bodyPr>
            <a:normAutofit/>
          </a:bodyPr>
          <a:lstStyle/>
          <a:p>
            <a:r>
              <a:rPr lang="en-GB">
                <a:solidFill>
                  <a:srgbClr val="EBEBEB"/>
                </a:solidFill>
              </a:rPr>
              <a:t>Know Your Customers</a:t>
            </a:r>
          </a:p>
        </p:txBody>
      </p:sp>
      <p:sp>
        <p:nvSpPr>
          <p:cNvPr id="26" name="Rectangle 25">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2" name="Content Placeholder 2">
            <a:extLst>
              <a:ext uri="{FF2B5EF4-FFF2-40B4-BE49-F238E27FC236}">
                <a16:creationId xmlns:a16="http://schemas.microsoft.com/office/drawing/2014/main" id="{4D161527-6266-4930-90C5-76C358AE0985}"/>
              </a:ext>
            </a:extLst>
          </p:cNvPr>
          <p:cNvGraphicFramePr>
            <a:graphicFrameLocks noGrp="1"/>
          </p:cNvGraphicFramePr>
          <p:nvPr>
            <p:ph idx="1"/>
            <p:extLst>
              <p:ext uri="{D42A27DB-BD31-4B8C-83A1-F6EECF244321}">
                <p14:modId xmlns:p14="http://schemas.microsoft.com/office/powerpoint/2010/main" val="1565874"/>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25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6F81E52-F4CF-4318-9730-476627F1BADC}"/>
              </a:ext>
            </a:extLst>
          </p:cNvPr>
          <p:cNvSpPr>
            <a:spLocks noGrp="1"/>
          </p:cNvSpPr>
          <p:nvPr>
            <p:ph type="title"/>
          </p:nvPr>
        </p:nvSpPr>
        <p:spPr/>
        <p:txBody>
          <a:bodyPr>
            <a:normAutofit fontScale="90000"/>
          </a:bodyPr>
          <a:lstStyle/>
          <a:p>
            <a:pPr algn="r"/>
            <a:r>
              <a:rPr lang="en-GB" altLang="en-US"/>
              <a:t>Target Market &amp; Customer Personas</a:t>
            </a:r>
            <a:br>
              <a:rPr lang="en-GB" altLang="en-US"/>
            </a:br>
            <a:r>
              <a:rPr lang="en-GB" altLang="en-US" sz="900"/>
              <a:t>Source: Mintent</a:t>
            </a:r>
          </a:p>
        </p:txBody>
      </p:sp>
      <p:sp>
        <p:nvSpPr>
          <p:cNvPr id="33795" name="Content Placeholder 2">
            <a:extLst>
              <a:ext uri="{FF2B5EF4-FFF2-40B4-BE49-F238E27FC236}">
                <a16:creationId xmlns:a16="http://schemas.microsoft.com/office/drawing/2014/main" id="{DBE1B12B-34B5-4240-B206-F087AA26C7AF}"/>
              </a:ext>
            </a:extLst>
          </p:cNvPr>
          <p:cNvSpPr>
            <a:spLocks noGrp="1"/>
          </p:cNvSpPr>
          <p:nvPr>
            <p:ph idx="1"/>
          </p:nvPr>
        </p:nvSpPr>
        <p:spPr>
          <a:xfrm>
            <a:off x="863600" y="2489200"/>
            <a:ext cx="7885113" cy="3530600"/>
          </a:xfrm>
        </p:spPr>
        <p:txBody>
          <a:bodyPr/>
          <a:lstStyle/>
          <a:p>
            <a:pPr marL="0" indent="0">
              <a:buFont typeface="Wingdings 3" panose="05040102010807070707" pitchFamily="18" charset="2"/>
              <a:buNone/>
            </a:pPr>
            <a:endParaRPr lang="en-GB" altLang="en-US" sz="2400"/>
          </a:p>
          <a:p>
            <a:pPr marL="0" indent="0">
              <a:buFont typeface="Wingdings 3" panose="05040102010807070707" pitchFamily="18" charset="2"/>
              <a:buNone/>
            </a:pPr>
            <a:endParaRPr lang="en-GB" altLang="en-US" sz="2400"/>
          </a:p>
        </p:txBody>
      </p:sp>
      <p:pic>
        <p:nvPicPr>
          <p:cNvPr id="33796" name="Picture 1">
            <a:extLst>
              <a:ext uri="{FF2B5EF4-FFF2-40B4-BE49-F238E27FC236}">
                <a16:creationId xmlns:a16="http://schemas.microsoft.com/office/drawing/2014/main" id="{5A0EB6D0-3C93-421D-A6F3-DC51637A9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36713"/>
            <a:ext cx="8572500" cy="66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788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2114</TotalTime>
  <Words>1134</Words>
  <Application>Microsoft Office PowerPoint</Application>
  <PresentationFormat>On-screen Show (4:3)</PresentationFormat>
  <Paragraphs>252</Paragraphs>
  <Slides>55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Century Gothic</vt:lpstr>
      <vt:lpstr>Segoe UI Semibold</vt:lpstr>
      <vt:lpstr>Times</vt:lpstr>
      <vt:lpstr>Wingdings 3</vt:lpstr>
      <vt:lpstr>Ion Boardroom</vt:lpstr>
      <vt:lpstr>Business Model Canvas &amp; Market Research</vt:lpstr>
      <vt:lpstr>Business Model Canvas</vt:lpstr>
      <vt:lpstr>Your Purpose</vt:lpstr>
      <vt:lpstr>Problem</vt:lpstr>
      <vt:lpstr>Step into Your Customer Shoes</vt:lpstr>
      <vt:lpstr>Questions   Questions   Questions </vt:lpstr>
      <vt:lpstr>Your Ideal Customer </vt:lpstr>
      <vt:lpstr>Know Your Customers</vt:lpstr>
      <vt:lpstr>Target Market &amp; Customer Personas Source: Mintent</vt:lpstr>
      <vt:lpstr>Who are your targeting?</vt:lpstr>
      <vt:lpstr>PowerPoint Presentation</vt:lpstr>
      <vt:lpstr>Resources</vt:lpstr>
      <vt:lpstr>Resources</vt:lpstr>
      <vt:lpstr>PowerPoint Presentation</vt:lpstr>
      <vt:lpstr>Partners </vt:lpstr>
      <vt:lpstr>Value Proposition</vt:lpstr>
      <vt:lpstr>Regulators </vt:lpstr>
      <vt:lpstr>Schedule Your Time</vt:lpstr>
      <vt:lpstr>Market Research</vt:lpstr>
      <vt:lpstr>Market Research</vt:lpstr>
      <vt:lpstr>You will learn</vt:lpstr>
      <vt:lpstr>Set Clear Objectives</vt:lpstr>
      <vt:lpstr>PowerPoint Presentation</vt:lpstr>
      <vt:lpstr>Your research should include</vt:lpstr>
      <vt:lpstr>PowerPoint Presentation</vt:lpstr>
      <vt:lpstr>External Environment</vt:lpstr>
      <vt:lpstr>PEST Analysis</vt:lpstr>
      <vt:lpstr>Sources of Market Research</vt:lpstr>
      <vt:lpstr>Research techniques</vt:lpstr>
      <vt:lpstr>Market Research Sources </vt:lpstr>
      <vt:lpstr> Who are your Customers? </vt:lpstr>
      <vt:lpstr>Demographic factors</vt:lpstr>
      <vt:lpstr>PowerPoint Presentation</vt:lpstr>
      <vt:lpstr>Where to find information about customers</vt:lpstr>
      <vt:lpstr> Who Do They Listen To? </vt:lpstr>
      <vt:lpstr> Where Do They Socialise/Network? </vt:lpstr>
      <vt:lpstr>What do they read?</vt:lpstr>
      <vt:lpstr>Who do they follow on social media</vt:lpstr>
      <vt:lpstr>What are they passionate about?</vt:lpstr>
      <vt:lpstr>Quality Questions</vt:lpstr>
      <vt:lpstr>Keep an eye on  the competition</vt:lpstr>
      <vt:lpstr>Study the Competition</vt:lpstr>
      <vt:lpstr>Who are your competitors?</vt:lpstr>
      <vt:lpstr>Who will your suppliers be?</vt:lpstr>
      <vt:lpstr>Justify</vt:lpstr>
      <vt:lpstr>Business Opportunity Profiles</vt:lpstr>
      <vt:lpstr>PowerPoint Presentation</vt:lpstr>
      <vt:lpstr>PowerPoint Presentation</vt:lpstr>
      <vt:lpstr>PowerPoint Presentation</vt:lpstr>
      <vt:lpstr>PowerPoint Presentation</vt:lpstr>
      <vt:lpstr>PowerPoint Presentation</vt:lpstr>
      <vt:lpstr> </vt:lpstr>
      <vt:lpstr>Commitment</vt:lpstr>
      <vt:lpstr>Keep it simple</vt:lpstr>
      <vt:lpstr>Any Questions?</vt:lpstr>
    </vt:vector>
  </TitlesOfParts>
  <Company>B Consultancy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dc:creator>
  <cp:lastModifiedBy>Janice Beckles</cp:lastModifiedBy>
  <cp:revision>124</cp:revision>
  <cp:lastPrinted>2019-07-19T09:17:15Z</cp:lastPrinted>
  <dcterms:created xsi:type="dcterms:W3CDTF">2009-06-19T18:47:34Z</dcterms:created>
  <dcterms:modified xsi:type="dcterms:W3CDTF">2021-05-18T11:57:40Z</dcterms:modified>
</cp:coreProperties>
</file>