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306" r:id="rId3"/>
    <p:sldId id="256" r:id="rId4"/>
    <p:sldId id="259" r:id="rId5"/>
    <p:sldId id="277" r:id="rId6"/>
    <p:sldId id="302" r:id="rId7"/>
    <p:sldId id="29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8" autoAdjust="0"/>
    <p:restoredTop sz="94660"/>
  </p:normalViewPr>
  <p:slideViewPr>
    <p:cSldViewPr snapToGrid="0">
      <p:cViewPr varScale="1">
        <p:scale>
          <a:sx n="80" d="100"/>
          <a:sy n="80" d="100"/>
        </p:scale>
        <p:origin x="2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14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0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02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90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80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25/09/2021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32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25/09/2021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72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25/09/2021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08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25/09/2021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71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25/09/2021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75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25/09/2021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82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B7094-9FAE-4E9F-B06F-ED0670ED4B64}" type="datetimeFigureOut">
              <a:rPr lang="en-GB" smtClean="0"/>
              <a:t>25/09/2021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1DA7D-B7CC-4C68-84AB-E68737BB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55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worksheets/en/English_as_a_Second_Language_(ESL)/Free_Time_activities/Things_i_like_doing_jd1228676v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740" y="326003"/>
            <a:ext cx="9809259" cy="478668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202" y="1073426"/>
            <a:ext cx="10047798" cy="4184373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Aim of the session:</a:t>
            </a:r>
          </a:p>
          <a:p>
            <a:pPr algn="l"/>
            <a:r>
              <a:rPr lang="en-GB" dirty="0"/>
              <a:t>By the end of the session learners will be able </a:t>
            </a:r>
            <a:r>
              <a:rPr lang="en-GB" dirty="0" smtClean="0"/>
              <a:t>to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talk about holiday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Introduce yourself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meet each other and have induction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talk about the weather today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talk </a:t>
            </a:r>
            <a:r>
              <a:rPr lang="en-GB" dirty="0" smtClean="0"/>
              <a:t>about ILPs –Individual Learning Plan and do diagnostic assessments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35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833" y="69964"/>
            <a:ext cx="10501020" cy="510633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832" y="326003"/>
            <a:ext cx="10047798" cy="418437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Tell about your holiday.</a:t>
            </a:r>
          </a:p>
          <a:p>
            <a:pPr algn="l"/>
            <a:r>
              <a:rPr lang="en-GB" sz="2800" dirty="0" smtClean="0"/>
              <a:t>Seaside?</a:t>
            </a:r>
          </a:p>
          <a:p>
            <a:pPr algn="l"/>
            <a:r>
              <a:rPr lang="en-GB" sz="2800" dirty="0" smtClean="0"/>
              <a:t>Picnic in the park?</a:t>
            </a:r>
          </a:p>
          <a:p>
            <a:pPr algn="l"/>
            <a:r>
              <a:rPr lang="en-GB" sz="2800" dirty="0" smtClean="0"/>
              <a:t>Camping?</a:t>
            </a:r>
          </a:p>
          <a:p>
            <a:pPr algn="l"/>
            <a:r>
              <a:rPr lang="en-GB" sz="2800" dirty="0" smtClean="0"/>
              <a:t>Going abroad? </a:t>
            </a:r>
          </a:p>
          <a:p>
            <a:pPr algn="l"/>
            <a:r>
              <a:rPr lang="en-GB" sz="2800" dirty="0" smtClean="0"/>
              <a:t>Visiting friends?</a:t>
            </a:r>
          </a:p>
          <a:p>
            <a:pPr algn="l"/>
            <a:r>
              <a:rPr lang="en-GB" sz="2800" dirty="0" smtClean="0"/>
              <a:t>Stay home? Cooking?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180" y="326003"/>
            <a:ext cx="3991557" cy="2825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945" y="3520249"/>
            <a:ext cx="3767711" cy="2938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06" y="3797623"/>
            <a:ext cx="3845780" cy="27573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5838" y="1294483"/>
            <a:ext cx="2958808" cy="295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78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740" y="326003"/>
            <a:ext cx="9809259" cy="478668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>What’s the </a:t>
            </a:r>
            <a:r>
              <a:rPr lang="en-GB" sz="3600" dirty="0" smtClean="0">
                <a:solidFill>
                  <a:srgbClr val="FF0000"/>
                </a:solidFill>
              </a:rPr>
              <a:t>date</a:t>
            </a:r>
            <a:r>
              <a:rPr lang="en-GB" sz="3600" dirty="0" smtClean="0"/>
              <a:t> today?</a:t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104" y="3641696"/>
            <a:ext cx="10031896" cy="1616103"/>
          </a:xfrm>
        </p:spPr>
        <p:txBody>
          <a:bodyPr>
            <a:normAutofit/>
          </a:bodyPr>
          <a:lstStyle/>
          <a:p>
            <a:r>
              <a:rPr lang="en-GB" sz="3200" dirty="0" smtClean="0"/>
              <a:t>What’s the </a:t>
            </a:r>
            <a:r>
              <a:rPr lang="en-GB" sz="3200" dirty="0" smtClean="0">
                <a:solidFill>
                  <a:srgbClr val="FF0000"/>
                </a:solidFill>
              </a:rPr>
              <a:t>day</a:t>
            </a:r>
            <a:r>
              <a:rPr lang="en-GB" sz="3200" dirty="0" smtClean="0"/>
              <a:t> today?</a:t>
            </a:r>
          </a:p>
        </p:txBody>
      </p:sp>
    </p:spTree>
    <p:extLst>
      <p:ext uri="{BB962C8B-B14F-4D97-AF65-F5344CB8AC3E}">
        <p14:creationId xmlns:p14="http://schemas.microsoft.com/office/powerpoint/2010/main" val="48675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45" y="150886"/>
            <a:ext cx="1883867" cy="2033154"/>
          </a:xfrm>
          <a:prstGeom prst="rect">
            <a:avLst/>
          </a:prstGeom>
        </p:spPr>
      </p:pic>
      <p:pic>
        <p:nvPicPr>
          <p:cNvPr id="7" name="Picture 6" descr="C:\Users\gulcoy esen\AppData\Local\Microsoft\Windows\INetCache\Content.MSO\C7C0BCDE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197" y="2620412"/>
            <a:ext cx="2212684" cy="15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gulcoy esen\AppData\Local\Microsoft\Windows\INetCache\Content.MSO\7F2E5BED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688" y="4630913"/>
            <a:ext cx="1950845" cy="199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471" y="2405897"/>
            <a:ext cx="1896413" cy="1896413"/>
          </a:xfrm>
          <a:prstGeom prst="rect">
            <a:avLst/>
          </a:prstGeom>
        </p:spPr>
      </p:pic>
      <p:sp>
        <p:nvSpPr>
          <p:cNvPr id="12" name="AutoShape 2" descr="17 Overcast Weather Icon Images - Cartoon of Cloudy Weather Icons, Fog  Weather Clip Art and WeatherIcon Partly Sunny / Newdesignfil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471" y="4540071"/>
            <a:ext cx="2068126" cy="20681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598745" y="5701298"/>
            <a:ext cx="155972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cloudy</a:t>
            </a:r>
            <a:endParaRPr lang="en-GB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10516172" y="170847"/>
            <a:ext cx="133397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rainy</a:t>
            </a:r>
            <a:endParaRPr lang="en-GB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10468932" y="3560527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sunny</a:t>
            </a:r>
            <a:endParaRPr lang="en-GB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10787334" y="5054967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hot</a:t>
            </a:r>
            <a:endParaRPr lang="en-GB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10787334" y="6430958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warm</a:t>
            </a:r>
            <a:endParaRPr lang="en-GB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10468932" y="4307747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/>
              <a:t>c</a:t>
            </a:r>
            <a:r>
              <a:rPr lang="en-GB" sz="3600" dirty="0" smtClean="0"/>
              <a:t>old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6438" y="170847"/>
            <a:ext cx="2409825" cy="1895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5918" y="4540071"/>
            <a:ext cx="2228850" cy="2047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29194" y="2274456"/>
            <a:ext cx="2057400" cy="22193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278556" y="1235269"/>
            <a:ext cx="133435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windy</a:t>
            </a:r>
            <a:endParaRPr lang="en-GB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10539102" y="2764779"/>
            <a:ext cx="145109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snowy</a:t>
            </a:r>
            <a:endParaRPr lang="en-GB" sz="36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01099" y="150886"/>
            <a:ext cx="2047875" cy="22383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67382" y="1932409"/>
            <a:ext cx="114393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cool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701603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The weather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4312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How </a:t>
            </a:r>
            <a:r>
              <a:rPr lang="en-GB" b="1" dirty="0">
                <a:solidFill>
                  <a:srgbClr val="FF0000"/>
                </a:solidFill>
              </a:rPr>
              <a:t>is </a:t>
            </a:r>
            <a:r>
              <a:rPr lang="en-GB" b="1" dirty="0"/>
              <a:t>the weather </a:t>
            </a:r>
            <a:r>
              <a:rPr lang="en-GB" b="1" dirty="0" smtClean="0"/>
              <a:t>today? </a:t>
            </a:r>
            <a:endParaRPr lang="en-GB" b="1" u="sng" dirty="0" smtClean="0"/>
          </a:p>
          <a:p>
            <a:pPr marL="0" indent="0">
              <a:buNone/>
            </a:pPr>
            <a:endParaRPr lang="en-GB" b="1" u="sng" dirty="0"/>
          </a:p>
          <a:p>
            <a:pPr marL="0" indent="0">
              <a:buNone/>
            </a:pPr>
            <a:r>
              <a:rPr lang="en-GB" b="1" dirty="0" smtClean="0"/>
              <a:t>It’s ……………….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323" y="4266862"/>
            <a:ext cx="1950889" cy="19996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2495" y="2232909"/>
            <a:ext cx="2054530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21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dirty="0" smtClean="0"/>
              <a:t>About me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253" y="1017768"/>
            <a:ext cx="4208419" cy="28636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8390" y="159026"/>
            <a:ext cx="744242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My name is ………………</a:t>
            </a:r>
          </a:p>
          <a:p>
            <a:endParaRPr lang="en-GB" sz="2800" dirty="0" smtClean="0"/>
          </a:p>
          <a:p>
            <a:r>
              <a:rPr lang="en-GB" sz="2800" dirty="0" smtClean="0"/>
              <a:t>I am from …………….  but I live in ……………………</a:t>
            </a:r>
          </a:p>
          <a:p>
            <a:endParaRPr lang="en-GB" sz="2800" dirty="0" smtClean="0"/>
          </a:p>
          <a:p>
            <a:r>
              <a:rPr lang="en-GB" sz="2800" dirty="0" smtClean="0"/>
              <a:t>I am a…………….</a:t>
            </a:r>
          </a:p>
          <a:p>
            <a:endParaRPr lang="en-GB" sz="2800" dirty="0" smtClean="0"/>
          </a:p>
          <a:p>
            <a:r>
              <a:rPr lang="en-GB" sz="2800" dirty="0" smtClean="0"/>
              <a:t>I have ………………………………….</a:t>
            </a:r>
          </a:p>
          <a:p>
            <a:endParaRPr lang="en-GB" sz="2800" dirty="0" smtClean="0"/>
          </a:p>
          <a:p>
            <a:r>
              <a:rPr lang="en-GB" sz="2800" dirty="0" smtClean="0"/>
              <a:t>I like watching TV</a:t>
            </a:r>
          </a:p>
          <a:p>
            <a:endParaRPr lang="en-GB" sz="2800" dirty="0" smtClean="0"/>
          </a:p>
          <a:p>
            <a:r>
              <a:rPr lang="en-GB" sz="2800" dirty="0" smtClean="0"/>
              <a:t>I don’t like cooking.</a:t>
            </a:r>
          </a:p>
          <a:p>
            <a:endParaRPr lang="en-GB" sz="2800" dirty="0" smtClean="0"/>
          </a:p>
          <a:p>
            <a:r>
              <a:rPr lang="en-GB" sz="2800" dirty="0" smtClean="0"/>
              <a:t>My favourite food is ……………….</a:t>
            </a:r>
          </a:p>
          <a:p>
            <a:endParaRPr lang="en-GB" sz="2800" dirty="0" smtClean="0"/>
          </a:p>
          <a:p>
            <a:r>
              <a:rPr lang="en-GB" sz="2800" dirty="0" smtClean="0"/>
              <a:t>I want to </a:t>
            </a:r>
            <a:r>
              <a:rPr lang="en-GB" sz="2800" dirty="0" smtClean="0"/>
              <a:t>……………………..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226949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Homework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4312118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hlinkClick r:id="rId2"/>
              </a:rPr>
              <a:t>https</a:t>
            </a:r>
            <a:r>
              <a:rPr lang="en-GB" b="1" u="sng" dirty="0">
                <a:hlinkClick r:id="rId2"/>
              </a:rPr>
              <a:t>://www.liveworksheets.com/worksheets/en/English_as_a_Second_Language_(ESL)/Free_Time_activities/Things_i_like_doing_jd1228676vx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828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4620</TotalTime>
  <Words>194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                </vt:lpstr>
      <vt:lpstr>                </vt:lpstr>
      <vt:lpstr>           What’s the date today?      </vt:lpstr>
      <vt:lpstr>PowerPoint Presentation</vt:lpstr>
      <vt:lpstr>The weather</vt:lpstr>
      <vt:lpstr>About me</vt:lpstr>
      <vt:lpstr>Homework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Esen, Gulcoy</dc:creator>
  <cp:lastModifiedBy>Esen, Gulcoy</cp:lastModifiedBy>
  <cp:revision>206</cp:revision>
  <dcterms:created xsi:type="dcterms:W3CDTF">2021-05-21T00:07:32Z</dcterms:created>
  <dcterms:modified xsi:type="dcterms:W3CDTF">2021-09-25T10:42:38Z</dcterms:modified>
</cp:coreProperties>
</file>