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-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07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1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35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179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1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816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74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83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69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65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587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64BE9-93BF-4C5C-A735-885E250F44D9}" type="datetimeFigureOut">
              <a:rPr lang="en-GB" smtClean="0"/>
              <a:t>29/11/2020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A9AA3-25F5-4242-9CC0-58D6A26F8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75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IAG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Information, Advice and Guidance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4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do I need to make an appointment?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talk about your future education, training and employment</a:t>
            </a:r>
          </a:p>
          <a:p>
            <a:r>
              <a:rPr lang="en-GB" dirty="0" smtClean="0"/>
              <a:t>To make a plan</a:t>
            </a:r>
          </a:p>
          <a:p>
            <a:r>
              <a:rPr lang="en-GB" dirty="0" smtClean="0"/>
              <a:t>To find out what is available for you locally and nationally</a:t>
            </a:r>
          </a:p>
          <a:p>
            <a:r>
              <a:rPr lang="en-GB" dirty="0" smtClean="0"/>
              <a:t>To talk about your needs and goals about education, training and employment</a:t>
            </a:r>
          </a:p>
          <a:p>
            <a:r>
              <a:rPr lang="en-GB" dirty="0" smtClean="0"/>
              <a:t>To talk to someone who is there to help you</a:t>
            </a:r>
          </a:p>
          <a:p>
            <a:r>
              <a:rPr lang="en-GB" dirty="0" smtClean="0"/>
              <a:t>To ask questions about your future education, training and employment</a:t>
            </a:r>
          </a:p>
          <a:p>
            <a:r>
              <a:rPr lang="en-GB" dirty="0" smtClean="0"/>
              <a:t>To find out what to do after your course has finished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48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make an appointment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IAG appointments are over the phone now. </a:t>
            </a:r>
          </a:p>
          <a:p>
            <a:r>
              <a:rPr lang="en-GB" dirty="0" smtClean="0"/>
              <a:t>So you can make a phone appointment by calling or texting </a:t>
            </a:r>
            <a:r>
              <a:rPr lang="en-GB" b="1" dirty="0" smtClean="0"/>
              <a:t>Alison</a:t>
            </a:r>
            <a:r>
              <a:rPr lang="en-GB" dirty="0" smtClean="0"/>
              <a:t> on</a:t>
            </a:r>
          </a:p>
          <a:p>
            <a:pPr marL="0" indent="0">
              <a:buNone/>
            </a:pPr>
            <a:r>
              <a:rPr lang="en-GB" sz="4000" dirty="0" smtClean="0"/>
              <a:t>			07809879044</a:t>
            </a:r>
          </a:p>
          <a:p>
            <a:r>
              <a:rPr lang="en-GB" dirty="0" smtClean="0"/>
              <a:t>You need to have an </a:t>
            </a:r>
            <a:r>
              <a:rPr lang="en-GB" b="1" dirty="0" smtClean="0"/>
              <a:t>email address </a:t>
            </a:r>
            <a:r>
              <a:rPr lang="en-GB" dirty="0" smtClean="0"/>
              <a:t>to be able to enrol </a:t>
            </a:r>
          </a:p>
          <a:p>
            <a:r>
              <a:rPr lang="en-GB" dirty="0" smtClean="0"/>
              <a:t>The advisor will help you to enrol online.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to register your interest?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Visit our website and find your perfect course, click </a:t>
            </a:r>
          </a:p>
          <a:p>
            <a:r>
              <a:rPr lang="en-GB" dirty="0" smtClean="0"/>
              <a:t>Find out more and then register your interest.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</a:t>
            </a:r>
            <a:r>
              <a:rPr lang="en-GB" b="1" dirty="0" smtClean="0"/>
              <a:t>www.adultlearning.islington.gov.uk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87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Our next virtual open days will be on Monday 7</a:t>
            </a:r>
            <a:r>
              <a:rPr lang="en-GB" baseline="30000" dirty="0"/>
              <a:t>th</a:t>
            </a:r>
            <a:r>
              <a:rPr lang="en-GB" dirty="0"/>
              <a:t> and Tuesday 8</a:t>
            </a:r>
            <a:r>
              <a:rPr lang="en-GB" baseline="30000" dirty="0"/>
              <a:t>th</a:t>
            </a:r>
            <a:r>
              <a:rPr lang="en-GB" dirty="0"/>
              <a:t> December as well as 15</a:t>
            </a:r>
            <a:r>
              <a:rPr lang="en-GB" baseline="30000" dirty="0"/>
              <a:t>th</a:t>
            </a:r>
            <a:r>
              <a:rPr lang="en-GB" dirty="0"/>
              <a:t>, 16</a:t>
            </a:r>
            <a:r>
              <a:rPr lang="en-GB" baseline="30000" dirty="0"/>
              <a:t>th</a:t>
            </a:r>
            <a:r>
              <a:rPr lang="en-GB" dirty="0"/>
              <a:t> and 17</a:t>
            </a:r>
            <a:r>
              <a:rPr lang="en-GB" baseline="30000" dirty="0"/>
              <a:t>th</a:t>
            </a:r>
            <a:r>
              <a:rPr lang="en-GB" dirty="0"/>
              <a:t> </a:t>
            </a:r>
            <a:r>
              <a:rPr lang="en-GB" dirty="0" smtClean="0"/>
              <a:t>December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681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099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187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IAG </vt:lpstr>
      <vt:lpstr>Why do I need to make an appointment?</vt:lpstr>
      <vt:lpstr>How to make an appointment</vt:lpstr>
      <vt:lpstr>How to register your interest?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IAG Advice session</dc:title>
  <dc:creator>Esen, Gulcoy</dc:creator>
  <cp:lastModifiedBy>Esen, Gulcoy</cp:lastModifiedBy>
  <cp:revision>8</cp:revision>
  <dcterms:created xsi:type="dcterms:W3CDTF">2020-06-30T15:13:55Z</dcterms:created>
  <dcterms:modified xsi:type="dcterms:W3CDTF">2020-11-30T00:06:34Z</dcterms:modified>
</cp:coreProperties>
</file>