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_fP43gcByw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     </a:t>
            </a:r>
            <a:r>
              <a:rPr lang="en-GB" dirty="0" err="1" smtClean="0"/>
              <a:t>KickStart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90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8728" y="2722652"/>
            <a:ext cx="8676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            </a:t>
            </a:r>
            <a:r>
              <a:rPr lang="en-GB" sz="4800" dirty="0" smtClean="0"/>
              <a:t>Workshop 3 – CV writing</a:t>
            </a:r>
            <a:r>
              <a:rPr lang="en-GB" dirty="0" smtClean="0"/>
              <a:t>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862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6289" y="837343"/>
            <a:ext cx="6513814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Session Objectives:</a:t>
            </a:r>
            <a:endParaRPr lang="en-GB" sz="2800" b="1" dirty="0"/>
          </a:p>
          <a:p>
            <a:r>
              <a:rPr lang="en-GB" sz="2800" dirty="0" smtClean="0"/>
              <a:t>You will understand how to construct a CV and the difference between a good and bad CV:</a:t>
            </a:r>
          </a:p>
          <a:p>
            <a:endParaRPr lang="en-GB" sz="28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800" dirty="0"/>
              <a:t>Bad CV - how could you improve </a:t>
            </a:r>
            <a:r>
              <a:rPr lang="en-GB" sz="2800" dirty="0" smtClean="0"/>
              <a:t>it</a:t>
            </a:r>
            <a:endParaRPr lang="en-GB" sz="28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GB" sz="28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800" dirty="0"/>
              <a:t>What makes a good </a:t>
            </a:r>
            <a:r>
              <a:rPr lang="en-GB" sz="2800" dirty="0" smtClean="0"/>
              <a:t>CV</a:t>
            </a:r>
          </a:p>
          <a:p>
            <a:pPr lvl="1"/>
            <a:endParaRPr lang="en-GB" sz="28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sz="2800" dirty="0" smtClean="0"/>
              <a:t>Cover </a:t>
            </a:r>
            <a:r>
              <a:rPr lang="en-GB" sz="2800" dirty="0"/>
              <a:t>letter </a:t>
            </a:r>
            <a:r>
              <a:rPr lang="en-GB" sz="2800" dirty="0" smtClean="0"/>
              <a:t>check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GB" sz="28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7502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4598" y="2496621"/>
            <a:ext cx="5049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>
                <a:hlinkClick r:id="rId2"/>
              </a:rPr>
              <a:t>https://youtu.be/_fP43gcBywU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32009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20D3A993405540A11CBD97E79E797C" ma:contentTypeVersion="12" ma:contentTypeDescription="Create a new document." ma:contentTypeScope="" ma:versionID="d57464796f4c2553b7c8938409fe9382">
  <xsd:schema xmlns:xsd="http://www.w3.org/2001/XMLSchema" xmlns:xs="http://www.w3.org/2001/XMLSchema" xmlns:p="http://schemas.microsoft.com/office/2006/metadata/properties" xmlns:ns3="11285c81-d4d4-4f56-a3d8-62f0cf1bb4e7" xmlns:ns4="82f0da66-9a68-4f5f-b4d6-0bdb2f66063e" targetNamespace="http://schemas.microsoft.com/office/2006/metadata/properties" ma:root="true" ma:fieldsID="6b7bf167cb9a6524de4e6c7ed7946593" ns3:_="" ns4:_="">
    <xsd:import namespace="11285c81-d4d4-4f56-a3d8-62f0cf1bb4e7"/>
    <xsd:import namespace="82f0da66-9a68-4f5f-b4d6-0bdb2f66063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85c81-d4d4-4f56-a3d8-62f0cf1bb4e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0da66-9a68-4f5f-b4d6-0bdb2f660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5AB0CA-3E5A-4911-B545-F2F293EEABAB}">
  <ds:schemaRefs>
    <ds:schemaRef ds:uri="http://purl.org/dc/terms/"/>
    <ds:schemaRef ds:uri="http://schemas.microsoft.com/office/2006/metadata/properties"/>
    <ds:schemaRef ds:uri="11285c81-d4d4-4f56-a3d8-62f0cf1bb4e7"/>
    <ds:schemaRef ds:uri="82f0da66-9a68-4f5f-b4d6-0bdb2f66063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5BF826D-EDB8-4542-BC63-DB48690C24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512C5B-1617-43C0-AC6E-7E11972152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285c81-d4d4-4f56-a3d8-62f0cf1bb4e7"/>
    <ds:schemaRef ds:uri="82f0da66-9a68-4f5f-b4d6-0bdb2f660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</TotalTime>
  <Words>50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Wingdings</vt:lpstr>
      <vt:lpstr>Gallery</vt:lpstr>
      <vt:lpstr>     KickStart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 Start</dc:title>
  <dc:creator>Shah, Hasan</dc:creator>
  <cp:lastModifiedBy>Shah, Hasan</cp:lastModifiedBy>
  <cp:revision>7</cp:revision>
  <dcterms:created xsi:type="dcterms:W3CDTF">2021-07-07T23:34:03Z</dcterms:created>
  <dcterms:modified xsi:type="dcterms:W3CDTF">2021-07-08T00:02:17Z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0x0101002320D3A993405540A11CBD97E79E797C</vt:lpwstr>
  </property>
</Properties>
</file>