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9" r:id="rId4"/>
    <p:sldId id="277" r:id="rId5"/>
    <p:sldId id="327" r:id="rId6"/>
    <p:sldId id="325" r:id="rId7"/>
    <p:sldId id="315" r:id="rId8"/>
    <p:sldId id="323" r:id="rId9"/>
    <p:sldId id="326" r:id="rId10"/>
    <p:sldId id="3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10/10/2021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10/10/2021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10/10/2021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10/10/2021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10/10/2021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10/10/2021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3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10/10/2021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10/10/2021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0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10/10/2021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10/10/2021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10/10/2021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7094-9FAE-4E9F-B06F-ED0670ED4B64}" type="datetimeFigureOut">
              <a:rPr lang="en-GB" smtClean="0"/>
              <a:t>10/10/2021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cellencegateway.org.uk/content/etf68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202" y="1073426"/>
            <a:ext cx="10047798" cy="4723075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Aim of the session: </a:t>
            </a:r>
          </a:p>
          <a:p>
            <a:pPr algn="l"/>
            <a:r>
              <a:rPr lang="en-GB" dirty="0" smtClean="0"/>
              <a:t>By </a:t>
            </a:r>
            <a:r>
              <a:rPr lang="en-GB" dirty="0"/>
              <a:t>the end of the session </a:t>
            </a:r>
            <a:r>
              <a:rPr lang="en-GB" dirty="0" smtClean="0"/>
              <a:t>you </a:t>
            </a:r>
            <a:r>
              <a:rPr lang="en-GB" dirty="0"/>
              <a:t>will be able </a:t>
            </a:r>
            <a:r>
              <a:rPr lang="en-GB" dirty="0" smtClean="0"/>
              <a:t>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Have induction-(new learners)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Introduce yourself &amp; welcome the new learners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Talk about what you like and don’t like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Listen to a conversation and put the information in order 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Familiarise with a </a:t>
            </a:r>
            <a:r>
              <a:rPr lang="en-GB" dirty="0" smtClean="0"/>
              <a:t>simple form </a:t>
            </a:r>
            <a:r>
              <a:rPr lang="en-GB" dirty="0" smtClean="0"/>
              <a:t>questions and answer them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5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06031" y="326002"/>
            <a:ext cx="4110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Family name: </a:t>
            </a:r>
            <a:endParaRPr lang="en-GB" sz="2400" dirty="0"/>
          </a:p>
          <a:p>
            <a:endParaRPr lang="en-GB" sz="2400" dirty="0"/>
          </a:p>
          <a:p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90"/>
            <a:ext cx="7267062" cy="6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5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247" y="270345"/>
            <a:ext cx="4667416" cy="52717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What’s the </a:t>
            </a:r>
            <a:r>
              <a:rPr lang="en-GB" sz="3600" dirty="0" smtClean="0">
                <a:solidFill>
                  <a:srgbClr val="FF0000"/>
                </a:solidFill>
              </a:rPr>
              <a:t>date</a:t>
            </a:r>
            <a:r>
              <a:rPr lang="en-GB" sz="3600" dirty="0" smtClean="0"/>
              <a:t> today?</a:t>
            </a:r>
            <a:br>
              <a:rPr lang="en-GB" sz="3600" dirty="0" smtClean="0"/>
            </a:br>
            <a:r>
              <a:rPr lang="en-GB" sz="3600" dirty="0" smtClean="0"/>
              <a:t>8/10/2021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yesterday?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>t</a:t>
            </a:r>
            <a:r>
              <a:rPr lang="en-GB" sz="3600" dirty="0" smtClean="0"/>
              <a:t>omorrow?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83680" y="445272"/>
            <a:ext cx="4468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</a:t>
            </a:r>
            <a:r>
              <a:rPr lang="en-GB" sz="3200" dirty="0" smtClean="0">
                <a:solidFill>
                  <a:srgbClr val="FF0000"/>
                </a:solidFill>
              </a:rPr>
              <a:t>day</a:t>
            </a:r>
            <a:r>
              <a:rPr lang="en-GB" sz="3200" dirty="0" smtClean="0"/>
              <a:t> is it today?</a:t>
            </a:r>
          </a:p>
          <a:p>
            <a:r>
              <a:rPr lang="en-GB" sz="3200" dirty="0" smtClean="0"/>
              <a:t>It’s Friday.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867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7" y="150886"/>
            <a:ext cx="1883867" cy="2033154"/>
          </a:xfrm>
          <a:prstGeom prst="rect">
            <a:avLst/>
          </a:prstGeom>
        </p:spPr>
      </p:pic>
      <p:pic>
        <p:nvPicPr>
          <p:cNvPr id="7" name="Picture 6" descr="C:\Users\gulcoy esen\AppData\Local\Microsoft\Windows\INetCache\Content.MSO\C7C0BCD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19" y="2634651"/>
            <a:ext cx="2212684" cy="15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gulcoy esen\AppData\Local\Microsoft\Windows\INetCache\Content.MSO\7F2E5BED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61" y="4686699"/>
            <a:ext cx="1950845" cy="199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70" y="2345876"/>
            <a:ext cx="1896413" cy="1896413"/>
          </a:xfrm>
          <a:prstGeom prst="rect">
            <a:avLst/>
          </a:prstGeom>
        </p:spPr>
      </p:pic>
      <p:sp>
        <p:nvSpPr>
          <p:cNvPr id="12" name="AutoShape 2" descr="17 Overcast Weather Icon Images - Cartoon of Cloudy Weather Icons, Fog  Weather Clip Art and WeatherIcon Partly Sunny / Newdesignf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18" y="4529944"/>
            <a:ext cx="2068126" cy="2068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19003" y="5394856"/>
            <a:ext cx="15597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cloudy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019944" y="946907"/>
            <a:ext cx="13339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rainy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327902" y="3179565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sunny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7902" y="5240842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hot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328303" y="3060952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warm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310509" y="4686699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c</a:t>
            </a:r>
            <a:r>
              <a:rPr lang="en-GB" sz="3600" dirty="0" smtClean="0"/>
              <a:t>old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0684" y="193039"/>
            <a:ext cx="24098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9319" y="4488204"/>
            <a:ext cx="2228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5606" y="2277944"/>
            <a:ext cx="2057400" cy="22193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27253" y="1016387"/>
            <a:ext cx="133435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windy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0310509" y="3179566"/>
            <a:ext cx="14510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snowy</a:t>
            </a:r>
            <a:endParaRPr lang="en-GB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5503" y="107501"/>
            <a:ext cx="2047875" cy="2238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00881" y="946907"/>
            <a:ext cx="1143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160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weather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What is the weather like today</a:t>
            </a:r>
            <a:r>
              <a:rPr lang="en-GB" b="1" dirty="0" smtClean="0"/>
              <a:t>?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22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Classroom Language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Repeat</a:t>
            </a:r>
          </a:p>
          <a:p>
            <a:pPr marL="0" indent="0">
              <a:buNone/>
            </a:pPr>
            <a:r>
              <a:rPr lang="en-GB" dirty="0"/>
              <a:t>Can you </a:t>
            </a:r>
            <a:r>
              <a:rPr lang="en-GB" dirty="0">
                <a:solidFill>
                  <a:srgbClr val="FF0000"/>
                </a:solidFill>
              </a:rPr>
              <a:t>repeat</a:t>
            </a:r>
            <a:r>
              <a:rPr lang="en-GB" dirty="0"/>
              <a:t> it please?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u="sng" dirty="0"/>
              <a:t>Mean</a:t>
            </a:r>
          </a:p>
          <a:p>
            <a:pPr marL="0" indent="0">
              <a:buNone/>
            </a:pPr>
            <a:r>
              <a:rPr lang="en-GB" dirty="0"/>
              <a:t>What does it </a:t>
            </a:r>
            <a:r>
              <a:rPr lang="en-GB" dirty="0">
                <a:solidFill>
                  <a:srgbClr val="FF0000"/>
                </a:solidFill>
              </a:rPr>
              <a:t>mean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/>
              <a:t>What does </a:t>
            </a:r>
            <a:r>
              <a:rPr lang="en-GB" i="1" dirty="0"/>
              <a:t>cool </a:t>
            </a:r>
            <a:r>
              <a:rPr lang="en-GB" dirty="0"/>
              <a:t>mean?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9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246491"/>
            <a:ext cx="10758115" cy="525581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60110" y="246490"/>
            <a:ext cx="57567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My name is ………………</a:t>
            </a:r>
          </a:p>
          <a:p>
            <a:endParaRPr lang="en-GB" sz="2400" dirty="0"/>
          </a:p>
          <a:p>
            <a:r>
              <a:rPr lang="en-GB" sz="2400" dirty="0"/>
              <a:t>I am from </a:t>
            </a:r>
            <a:r>
              <a:rPr lang="en-GB" sz="2400" dirty="0" smtClean="0"/>
              <a:t>Turkey  </a:t>
            </a:r>
            <a:r>
              <a:rPr lang="en-GB" sz="2400" dirty="0"/>
              <a:t>but I live in </a:t>
            </a:r>
            <a:r>
              <a:rPr lang="en-GB" sz="2400" dirty="0" smtClean="0"/>
              <a:t>London.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 have 3</a:t>
            </a:r>
            <a:r>
              <a:rPr lang="en-GB" sz="2400" dirty="0" smtClean="0"/>
              <a:t> brothers, 4 sisters.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 like </a:t>
            </a:r>
            <a:r>
              <a:rPr lang="en-GB" sz="2400" dirty="0" smtClean="0"/>
              <a:t>gym and tennis.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 don’t </a:t>
            </a:r>
            <a:r>
              <a:rPr lang="en-GB" sz="2400" dirty="0" smtClean="0"/>
              <a:t>like onion.</a:t>
            </a:r>
            <a:endParaRPr lang="en-GB" sz="2400" dirty="0"/>
          </a:p>
          <a:p>
            <a:r>
              <a:rPr lang="en-GB" sz="2400" dirty="0"/>
              <a:t>My favourite food </a:t>
            </a:r>
            <a:r>
              <a:rPr lang="en-GB" sz="2400" dirty="0" smtClean="0"/>
              <a:t>is </a:t>
            </a:r>
            <a:r>
              <a:rPr lang="en-GB" sz="2400" dirty="0" err="1" smtClean="0"/>
              <a:t>kebap</a:t>
            </a:r>
            <a:r>
              <a:rPr lang="en-GB" sz="2400" dirty="0" smtClean="0"/>
              <a:t>.</a:t>
            </a:r>
            <a:endParaRPr lang="en-GB" sz="2400" dirty="0"/>
          </a:p>
          <a:p>
            <a:endParaRPr lang="en-GB" sz="2400" dirty="0"/>
          </a:p>
          <a:p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40" y="628164"/>
            <a:ext cx="4206605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7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4" y="117577"/>
            <a:ext cx="11945510" cy="605351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Hobbies- </a:t>
            </a:r>
            <a:r>
              <a:rPr lang="en-GB" sz="2700" b="1" dirty="0" smtClean="0">
                <a:solidFill>
                  <a:schemeClr val="accent2">
                    <a:lumMod val="75000"/>
                  </a:schemeClr>
                </a:solidFill>
              </a:rPr>
              <a:t>playing football, </a:t>
            </a:r>
            <a:r>
              <a:rPr lang="en-GB" sz="2700" b="1" dirty="0" smtClean="0">
                <a:solidFill>
                  <a:srgbClr val="00B0F0"/>
                </a:solidFill>
              </a:rPr>
              <a:t>watching TV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7030A0"/>
                </a:solidFill>
              </a:rPr>
              <a:t>running, </a:t>
            </a:r>
            <a:r>
              <a:rPr lang="en-GB" sz="2700" b="1" dirty="0" smtClean="0">
                <a:solidFill>
                  <a:srgbClr val="FF0000"/>
                </a:solidFill>
              </a:rPr>
              <a:t>singing, </a:t>
            </a:r>
            <a:r>
              <a:rPr lang="en-GB" sz="2700" b="1" dirty="0" smtClean="0"/>
              <a:t>playing the guitar, </a:t>
            </a:r>
            <a:r>
              <a:rPr lang="en-GB" sz="2700" b="1" dirty="0" smtClean="0">
                <a:solidFill>
                  <a:srgbClr val="7030A0"/>
                </a:solidFill>
              </a:rPr>
              <a:t>playing the piano, </a:t>
            </a:r>
            <a:r>
              <a:rPr lang="en-GB" sz="2700" b="1" dirty="0" smtClean="0">
                <a:solidFill>
                  <a:srgbClr val="FF0000"/>
                </a:solidFill>
              </a:rPr>
              <a:t>walking, </a:t>
            </a:r>
            <a:r>
              <a:rPr lang="en-GB" sz="2700" b="1" dirty="0" smtClean="0">
                <a:solidFill>
                  <a:srgbClr val="7030A0"/>
                </a:solidFill>
              </a:rPr>
              <a:t>swimming</a:t>
            </a:r>
            <a:r>
              <a:rPr lang="en-GB" sz="2700" b="1" dirty="0" smtClean="0"/>
              <a:t>, painting, </a:t>
            </a:r>
            <a:r>
              <a:rPr lang="en-GB" sz="2700" b="1" dirty="0" smtClean="0">
                <a:solidFill>
                  <a:srgbClr val="00B050"/>
                </a:solidFill>
              </a:rPr>
              <a:t>sewing, </a:t>
            </a:r>
            <a:r>
              <a:rPr lang="en-GB" sz="2700" b="1" dirty="0" smtClean="0">
                <a:solidFill>
                  <a:srgbClr val="C00000"/>
                </a:solidFill>
              </a:rPr>
              <a:t>gardening</a:t>
            </a:r>
            <a:r>
              <a:rPr lang="en-GB" sz="2700" b="1" dirty="0" smtClean="0">
                <a:solidFill>
                  <a:srgbClr val="00B0F0"/>
                </a:solidFill>
              </a:rPr>
              <a:t>, </a:t>
            </a:r>
            <a:r>
              <a:rPr lang="en-GB" sz="2700" b="1" dirty="0" smtClean="0">
                <a:solidFill>
                  <a:srgbClr val="7030A0"/>
                </a:solidFill>
              </a:rPr>
              <a:t>driving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FF0000"/>
                </a:solidFill>
              </a:rPr>
              <a:t>listening to music</a:t>
            </a:r>
            <a:endParaRPr lang="en-GB" sz="27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133" y="794149"/>
            <a:ext cx="1847850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04" y="3437405"/>
            <a:ext cx="2326167" cy="1547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350" y="974887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720" y="3041550"/>
            <a:ext cx="2324181" cy="1546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2051" y="959541"/>
            <a:ext cx="2398003" cy="1825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2878" y="4775052"/>
            <a:ext cx="2594045" cy="1943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6074" y="3225068"/>
            <a:ext cx="2095926" cy="1257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104" y="5211293"/>
            <a:ext cx="2433100" cy="1441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9512" y="3076500"/>
            <a:ext cx="1881964" cy="1698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9111" y="3090493"/>
            <a:ext cx="2248974" cy="1684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0180" y="5080325"/>
            <a:ext cx="2340321" cy="1557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2338" y="4993415"/>
            <a:ext cx="2117642" cy="1644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95386" y="1143719"/>
            <a:ext cx="3133725" cy="1457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7482" y="214685"/>
            <a:ext cx="20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0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9614" y="381662"/>
            <a:ext cx="103419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Tell me what you like doing.</a:t>
            </a:r>
          </a:p>
          <a:p>
            <a:r>
              <a:rPr lang="en-GB" sz="3200" dirty="0" smtClean="0"/>
              <a:t>I like singing, watching TV </a:t>
            </a:r>
            <a:r>
              <a:rPr lang="en-GB" sz="3200" dirty="0" smtClean="0">
                <a:solidFill>
                  <a:srgbClr val="FF0000"/>
                </a:solidFill>
              </a:rPr>
              <a:t>and</a:t>
            </a:r>
            <a:r>
              <a:rPr lang="en-GB" sz="3200" dirty="0" smtClean="0"/>
              <a:t> playing football.</a:t>
            </a:r>
            <a:endParaRPr lang="en-GB" sz="3200" dirty="0"/>
          </a:p>
          <a:p>
            <a:r>
              <a:rPr lang="en-GB" sz="3200" dirty="0" smtClean="0"/>
              <a:t>I like gardening, walking </a:t>
            </a:r>
            <a:r>
              <a:rPr lang="en-GB" sz="3200" dirty="0" smtClean="0">
                <a:solidFill>
                  <a:srgbClr val="FF0000"/>
                </a:solidFill>
              </a:rPr>
              <a:t>and</a:t>
            </a:r>
            <a:r>
              <a:rPr lang="en-GB" sz="3200" dirty="0" smtClean="0"/>
              <a:t> painting.</a:t>
            </a:r>
            <a:endParaRPr lang="en-GB" sz="3200" dirty="0"/>
          </a:p>
          <a:p>
            <a:r>
              <a:rPr lang="en-GB" sz="3200" dirty="0" smtClean="0"/>
              <a:t>I like driving, running </a:t>
            </a:r>
            <a:r>
              <a:rPr lang="en-GB" sz="3200" dirty="0" smtClean="0">
                <a:solidFill>
                  <a:srgbClr val="FF0000"/>
                </a:solidFill>
              </a:rPr>
              <a:t>and </a:t>
            </a:r>
            <a:r>
              <a:rPr lang="en-GB" sz="3200" dirty="0" smtClean="0"/>
              <a:t>gardening.</a:t>
            </a:r>
          </a:p>
          <a:p>
            <a:endParaRPr lang="en-GB" sz="3200" dirty="0" smtClean="0"/>
          </a:p>
          <a:p>
            <a:r>
              <a:rPr lang="en-GB" sz="3200" b="1" dirty="0" smtClean="0"/>
              <a:t>Tell me what you don’t like doing.</a:t>
            </a:r>
          </a:p>
          <a:p>
            <a:r>
              <a:rPr lang="en-GB" sz="3200" dirty="0" smtClean="0"/>
              <a:t>I don’t like playing the piano </a:t>
            </a:r>
            <a:r>
              <a:rPr lang="en-GB" sz="3200" dirty="0" smtClean="0">
                <a:solidFill>
                  <a:srgbClr val="FF0000"/>
                </a:solidFill>
              </a:rPr>
              <a:t>and</a:t>
            </a:r>
            <a:r>
              <a:rPr lang="en-GB" sz="3200" dirty="0" smtClean="0"/>
              <a:t> sewing.</a:t>
            </a:r>
          </a:p>
          <a:p>
            <a:r>
              <a:rPr lang="en-GB" sz="3200" dirty="0" smtClean="0"/>
              <a:t>I don’t like swimming </a:t>
            </a:r>
            <a:r>
              <a:rPr lang="en-GB" sz="3200" dirty="0" smtClean="0">
                <a:solidFill>
                  <a:srgbClr val="FF0000"/>
                </a:solidFill>
              </a:rPr>
              <a:t>and </a:t>
            </a:r>
            <a:r>
              <a:rPr lang="en-GB" sz="3200" dirty="0" smtClean="0"/>
              <a:t>playing the piano.</a:t>
            </a:r>
          </a:p>
          <a:p>
            <a:r>
              <a:rPr lang="en-GB" sz="3200" dirty="0" smtClean="0"/>
              <a:t>I don’t like playing football </a:t>
            </a:r>
            <a:r>
              <a:rPr lang="en-GB" sz="3200" dirty="0" smtClean="0">
                <a:solidFill>
                  <a:srgbClr val="FF0000"/>
                </a:solidFill>
              </a:rPr>
              <a:t>and </a:t>
            </a:r>
            <a:r>
              <a:rPr lang="en-GB" sz="3200" dirty="0" smtClean="0"/>
              <a:t>sewing.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5386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9026" y="206735"/>
            <a:ext cx="114578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Registering with a doctor</a:t>
            </a:r>
            <a:endParaRPr lang="en-GB" sz="2400" dirty="0" smtClean="0">
              <a:hlinkClick r:id="rId2"/>
            </a:endParaRPr>
          </a:p>
          <a:p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://www.excellencegateway.org.uk/content/etf685</a:t>
            </a:r>
            <a:endParaRPr lang="en-GB" sz="2400" dirty="0"/>
          </a:p>
          <a:p>
            <a:r>
              <a:rPr lang="en-GB" sz="2400" dirty="0"/>
              <a:t>Listen to the conversation and </a:t>
            </a:r>
            <a:r>
              <a:rPr lang="en-GB" sz="2400" dirty="0" smtClean="0"/>
              <a:t>order the information given</a:t>
            </a:r>
            <a:endParaRPr lang="en-GB" sz="2400" dirty="0"/>
          </a:p>
          <a:p>
            <a:endParaRPr lang="en-GB" sz="24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7011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5494</TotalTime>
  <Words>362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               </vt:lpstr>
      <vt:lpstr> What’s the date today? 8/10/2021   yesterday?   tomorrow?  </vt:lpstr>
      <vt:lpstr>PowerPoint Presentation</vt:lpstr>
      <vt:lpstr>The weather</vt:lpstr>
      <vt:lpstr>Classroom Language</vt:lpstr>
      <vt:lpstr>                </vt:lpstr>
      <vt:lpstr>Hobbies- playing football, watching TV, running, singing, playing the guitar, playing the piano, walking, swimming, painting, sewing, gardening, driving, listening to music</vt:lpstr>
      <vt:lpstr>                </vt:lpstr>
      <vt:lpstr>                </vt:lpstr>
      <vt:lpstr>                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Esen, Gulcoy</dc:creator>
  <cp:lastModifiedBy>Esen, Gulcoy</cp:lastModifiedBy>
  <cp:revision>247</cp:revision>
  <dcterms:created xsi:type="dcterms:W3CDTF">2021-05-21T00:07:32Z</dcterms:created>
  <dcterms:modified xsi:type="dcterms:W3CDTF">2021-10-09T23:56:15Z</dcterms:modified>
</cp:coreProperties>
</file>