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71" r:id="rId6"/>
    <p:sldId id="267" r:id="rId7"/>
    <p:sldId id="263" r:id="rId8"/>
    <p:sldId id="264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4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7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3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0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0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4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7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0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2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0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57CB-99A2-4B0D-B399-8595E49D8AC0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your ESOL class on </a:t>
            </a:r>
            <a:r>
              <a:rPr lang="en-GB" dirty="0" smtClean="0"/>
              <a:t>12/11/2020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 we will:</a:t>
            </a:r>
          </a:p>
          <a:p>
            <a:r>
              <a:rPr lang="en-GB" dirty="0" smtClean="0"/>
              <a:t>Read about people’s eating habits</a:t>
            </a:r>
          </a:p>
          <a:p>
            <a:r>
              <a:rPr lang="en-GB" dirty="0" smtClean="0"/>
              <a:t>Answer questions about the text</a:t>
            </a:r>
            <a:endParaRPr lang="en-GB" dirty="0" smtClean="0"/>
          </a:p>
          <a:p>
            <a:r>
              <a:rPr lang="en-GB" dirty="0" smtClean="0"/>
              <a:t>Listen for detail</a:t>
            </a:r>
          </a:p>
          <a:p>
            <a:r>
              <a:rPr lang="en-GB" dirty="0" smtClean="0"/>
              <a:t>Practise </a:t>
            </a:r>
            <a:r>
              <a:rPr lang="en-GB" dirty="0" smtClean="0"/>
              <a:t>speaking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33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Homework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Why coronavirus no finish?</a:t>
            </a:r>
          </a:p>
          <a:p>
            <a:r>
              <a:rPr lang="en-GB" dirty="0" smtClean="0"/>
              <a:t>Why the coronavirus does not end?</a:t>
            </a:r>
          </a:p>
          <a:p>
            <a:r>
              <a:rPr lang="en-GB" dirty="0" smtClean="0"/>
              <a:t>What his name?</a:t>
            </a:r>
          </a:p>
          <a:p>
            <a:r>
              <a:rPr lang="en-GB" dirty="0" smtClean="0"/>
              <a:t>How do you about cats feel?</a:t>
            </a:r>
          </a:p>
          <a:p>
            <a:r>
              <a:rPr lang="en-GB" dirty="0" smtClean="0"/>
              <a:t>What colour is car his?</a:t>
            </a:r>
          </a:p>
          <a:p>
            <a:r>
              <a:rPr lang="en-GB" dirty="0" smtClean="0"/>
              <a:t>What your does brother work?</a:t>
            </a:r>
          </a:p>
          <a:p>
            <a:r>
              <a:rPr lang="en-GB" dirty="0" smtClean="0"/>
              <a:t>How you do say in English that?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53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Food, glorious food!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5173"/>
            <a:ext cx="5181600" cy="34522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12554" y="1825625"/>
            <a:ext cx="36076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8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Read the text below and answer questions: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My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thing in the whole world is spending time in the kitchen!  I love preparing meals for friends and family and I enjoy baking too. </a:t>
            </a:r>
          </a:p>
          <a:p>
            <a:pPr marL="0" indent="0">
              <a:buNone/>
            </a:pPr>
            <a:r>
              <a:rPr lang="en-US" sz="2400" dirty="0" smtClean="0"/>
              <a:t> I like making cakes and biscuits at the weekend because I find it very relaxing.  I often make two different cakes on a Sunday afternoon.  I don’t like clearing up afterwards though and I can’t stand washing up; it’s so boring!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Although I prefer eating at home I like going out for meals too.  My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restaurant is a fantastic curry house, which is just at the end of my road. </a:t>
            </a:r>
          </a:p>
          <a:p>
            <a:pPr marL="0" indent="0">
              <a:buNone/>
            </a:pPr>
            <a:r>
              <a:rPr lang="en-US" sz="2400" dirty="0" smtClean="0"/>
              <a:t> The food is really tasty, the service is great and the atmosphere is very relaxed; they don’t mind people spending hours at the table chatting over dessert and coffee.  When we go, we often stay until they close.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59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94"/>
            <a:ext cx="10515600" cy="557048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Answer the questions about the text.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In general, I’m not a fussy eater and I like most </a:t>
            </a:r>
            <a:r>
              <a:rPr lang="en-US" sz="4400" dirty="0" err="1" smtClean="0"/>
              <a:t>savoury</a:t>
            </a:r>
            <a:r>
              <a:rPr lang="en-US" sz="4400" dirty="0" smtClean="0"/>
              <a:t> and sweet foods.  Pudding is definitely the best bit of the meal though. </a:t>
            </a:r>
          </a:p>
          <a:p>
            <a:pPr marL="0" indent="0">
              <a:buNone/>
            </a:pPr>
            <a:r>
              <a:rPr lang="en-US" sz="4400" dirty="0" smtClean="0"/>
              <a:t> When we have dinner parties I really like making rich puddings with chocolate and cream.  Everybody loves eating them, especially my chocolate mousse!</a:t>
            </a:r>
            <a:endParaRPr lang="en-GB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24759"/>
            <a:ext cx="5181600" cy="57228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1. Why does he like baking?  _________________________________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2	What does he hate doing?  _________________________________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3	Is his </a:t>
            </a:r>
            <a:r>
              <a:rPr lang="en-US" sz="4400" dirty="0" err="1" smtClean="0"/>
              <a:t>favourite</a:t>
            </a:r>
            <a:r>
              <a:rPr lang="en-US" sz="4400" dirty="0" smtClean="0"/>
              <a:t> restaurant close to his house?  __________________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4	Is it a problem if people spend a long time at the restaurant?  __________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5	Are there a lot of foods he doesn’t like?  _______________________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6	Does he prefer sweet or </a:t>
            </a:r>
            <a:r>
              <a:rPr lang="en-US" sz="4400" dirty="0" err="1" smtClean="0"/>
              <a:t>savoury</a:t>
            </a:r>
            <a:r>
              <a:rPr lang="en-US" sz="4400" dirty="0" smtClean="0"/>
              <a:t> foods?  ______________________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91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Words to 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favourite</a:t>
            </a:r>
          </a:p>
          <a:p>
            <a:r>
              <a:rPr lang="en-GB" dirty="0"/>
              <a:t>f</a:t>
            </a:r>
            <a:r>
              <a:rPr lang="en-GB" dirty="0" smtClean="0"/>
              <a:t>antastic</a:t>
            </a:r>
          </a:p>
          <a:p>
            <a:r>
              <a:rPr lang="en-GB" dirty="0"/>
              <a:t>t</a:t>
            </a:r>
            <a:r>
              <a:rPr lang="en-GB" dirty="0" smtClean="0"/>
              <a:t>o clear up</a:t>
            </a:r>
          </a:p>
          <a:p>
            <a:r>
              <a:rPr lang="en-GB" dirty="0"/>
              <a:t>c</a:t>
            </a:r>
            <a:r>
              <a:rPr lang="en-GB" dirty="0" smtClean="0"/>
              <a:t>an’t stand</a:t>
            </a:r>
          </a:p>
          <a:p>
            <a:r>
              <a:rPr lang="en-GB" dirty="0"/>
              <a:t>d</a:t>
            </a:r>
            <a:r>
              <a:rPr lang="en-GB" dirty="0" smtClean="0"/>
              <a:t>on’t mind</a:t>
            </a:r>
          </a:p>
          <a:p>
            <a:r>
              <a:rPr lang="en-GB" dirty="0" smtClean="0"/>
              <a:t>fussy</a:t>
            </a:r>
          </a:p>
          <a:p>
            <a:r>
              <a:rPr lang="en-GB" dirty="0" smtClean="0"/>
              <a:t>savoury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Enjoy/don’t mind/can’t stand +</a:t>
            </a:r>
            <a:r>
              <a:rPr lang="en-GB" dirty="0" err="1" smtClean="0"/>
              <a:t>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 enjoy listening to music</a:t>
            </a:r>
          </a:p>
          <a:p>
            <a:r>
              <a:rPr lang="en-GB" dirty="0" smtClean="0"/>
              <a:t>I can’t stand shopping</a:t>
            </a:r>
          </a:p>
          <a:p>
            <a:r>
              <a:rPr lang="en-GB" dirty="0" smtClean="0"/>
              <a:t>I don’t mind doing housework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Your turn: What do you enjoy doing?</a:t>
            </a:r>
          </a:p>
          <a:p>
            <a:endParaRPr lang="en-GB" dirty="0"/>
          </a:p>
          <a:p>
            <a:r>
              <a:rPr lang="en-GB" dirty="0" smtClean="0"/>
              <a:t>Write one sentence with each of these verbs:</a:t>
            </a:r>
          </a:p>
          <a:p>
            <a:r>
              <a:rPr lang="en-GB" dirty="0" smtClean="0"/>
              <a:t>I enjoy</a:t>
            </a:r>
          </a:p>
          <a:p>
            <a:r>
              <a:rPr lang="en-GB" dirty="0" smtClean="0"/>
              <a:t>I don’t mind</a:t>
            </a:r>
          </a:p>
          <a:p>
            <a:r>
              <a:rPr lang="en-GB" dirty="0" smtClean="0"/>
              <a:t>I can’t stand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2" ma:contentTypeDescription="Create a new document." ma:contentTypeScope="" ma:versionID="82d1f4aeb79fe79c0fd49f32d5cae5f9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03cdce0e11b92fdbfe7e6b0564a8d4dc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08409A-6BD8-4172-9C69-A2270A71E7F8}">
  <ds:schemaRefs>
    <ds:schemaRef ds:uri="http://purl.org/dc/elements/1.1/"/>
    <ds:schemaRef ds:uri="http://purl.org/dc/dcmitype/"/>
    <ds:schemaRef ds:uri="fda347e8-585c-4e63-a911-a81b04e8784d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864a162b-6542-4936-93da-60f3c2cf784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1A682CA-33CF-444A-99B0-BAF6CF8C0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DA8B72-9829-45C7-ADF7-ECAFDC2EA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428</Words>
  <Application>Microsoft Office PowerPoint</Application>
  <PresentationFormat>Widescreen</PresentationFormat>
  <Paragraphs>55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Welcome to your ESOL class on 12/11/2020</vt:lpstr>
      <vt:lpstr>Homework feedback</vt:lpstr>
      <vt:lpstr>Food, glorious food!</vt:lpstr>
      <vt:lpstr>Read the text below and answer questions: </vt:lpstr>
      <vt:lpstr>Answer the questions about the text.</vt:lpstr>
      <vt:lpstr>Words to remember</vt:lpstr>
      <vt:lpstr>Enjoy/don’t mind/can’t stand +ing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ESOL class online</dc:title>
  <dc:creator>Jakubowska-Chaaban, Malgorzata</dc:creator>
  <cp:lastModifiedBy>Jakubowska-Chaaban, Malgorzata</cp:lastModifiedBy>
  <cp:revision>12</cp:revision>
  <dcterms:created xsi:type="dcterms:W3CDTF">2020-10-29T15:09:09Z</dcterms:created>
  <dcterms:modified xsi:type="dcterms:W3CDTF">2020-11-11T21:27:50Z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