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306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18437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holiday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meet each other and have induction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ILPs –Individual Learning Plan and do diagnostic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What’s the </a:t>
            </a:r>
            <a:r>
              <a:rPr lang="en-GB" sz="3200" dirty="0" smtClean="0">
                <a:solidFill>
                  <a:srgbClr val="FF0000"/>
                </a:solidFill>
              </a:rPr>
              <a:t>day</a:t>
            </a:r>
            <a:r>
              <a:rPr lang="en-GB" sz="3200" dirty="0" smtClean="0"/>
              <a:t> today?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33" y="69964"/>
            <a:ext cx="10501020" cy="51063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32" y="326003"/>
            <a:ext cx="10047798" cy="41843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Tell about your holiday.</a:t>
            </a:r>
          </a:p>
          <a:p>
            <a:pPr algn="l"/>
            <a:r>
              <a:rPr lang="en-GB" sz="2800" dirty="0" smtClean="0"/>
              <a:t>Where did you go?</a:t>
            </a:r>
          </a:p>
          <a:p>
            <a:pPr algn="l"/>
            <a:r>
              <a:rPr lang="en-GB" sz="2800" dirty="0" smtClean="0"/>
              <a:t>What did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0" y="326003"/>
            <a:ext cx="3991557" cy="282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45" y="3520249"/>
            <a:ext cx="3767711" cy="293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60" y="3060329"/>
            <a:ext cx="3845780" cy="275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838" y="1294483"/>
            <a:ext cx="2958808" cy="29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36" y="113695"/>
            <a:ext cx="9608129" cy="4230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43" y="4635610"/>
            <a:ext cx="990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111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           </vt:lpstr>
      <vt:lpstr>           What’s the date today?      </vt:lpstr>
      <vt:lpstr>                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204</cp:revision>
  <dcterms:created xsi:type="dcterms:W3CDTF">2021-05-21T00:07:32Z</dcterms:created>
  <dcterms:modified xsi:type="dcterms:W3CDTF">2021-09-25T11:19:30Z</dcterms:modified>
</cp:coreProperties>
</file>