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7" r:id="rId5"/>
    <p:sldId id="279" r:id="rId6"/>
    <p:sldId id="281" r:id="rId7"/>
    <p:sldId id="282" r:id="rId8"/>
    <p:sldId id="28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3" r:id="rId23"/>
    <p:sldId id="274" r:id="rId24"/>
    <p:sldId id="25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6" d="100"/>
          <a:sy n="76" d="100"/>
        </p:scale>
        <p:origin x="57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 </a:t>
            </a:r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80150"/>
            <a:ext cx="9613861" cy="4433262"/>
          </a:xfrm>
        </p:spPr>
        <p:txBody>
          <a:bodyPr>
            <a:normAutofit/>
          </a:bodyPr>
          <a:lstStyle/>
          <a:p>
            <a:r>
              <a:rPr lang="en-GB" dirty="0" smtClean="0"/>
              <a:t>Learning Objectives for Week </a:t>
            </a:r>
            <a:r>
              <a:rPr lang="en-GB" dirty="0" smtClean="0"/>
              <a:t>6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Review our learning from last week and </a:t>
            </a:r>
            <a:r>
              <a:rPr lang="en-GB" dirty="0" smtClean="0"/>
              <a:t>practice telling people about out families, and the weather.</a:t>
            </a:r>
            <a:endParaRPr lang="en-GB" dirty="0"/>
          </a:p>
          <a:p>
            <a:r>
              <a:rPr lang="en-GB" dirty="0" smtClean="0"/>
              <a:t>Learn signs for </a:t>
            </a:r>
            <a:r>
              <a:rPr lang="en-GB" dirty="0" smtClean="0"/>
              <a:t>the </a:t>
            </a:r>
            <a:r>
              <a:rPr lang="en-GB" dirty="0" smtClean="0"/>
              <a:t>seasons and </a:t>
            </a:r>
            <a:r>
              <a:rPr lang="en-GB" dirty="0" smtClean="0"/>
              <a:t>travel and transport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Deaf awareness – </a:t>
            </a:r>
            <a:r>
              <a:rPr lang="en-GB" dirty="0" smtClean="0"/>
              <a:t>Glenys Rennie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6188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time are you leaving? (time you leave what?)</a:t>
            </a:r>
            <a:endParaRPr lang="en-GB" dirty="0"/>
          </a:p>
        </p:txBody>
      </p:sp>
      <p:pic>
        <p:nvPicPr>
          <p:cNvPr id="4" name="WhatTimeYouLea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9984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arrive to work on the bus (arrived work by bus)</a:t>
            </a:r>
            <a:endParaRPr lang="en-GB" dirty="0"/>
          </a:p>
        </p:txBody>
      </p:sp>
      <p:pic>
        <p:nvPicPr>
          <p:cNvPr id="4" name="MeArriveWorkBu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0159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arrived to work by train</a:t>
            </a:r>
            <a:endParaRPr lang="en-GB" dirty="0"/>
          </a:p>
        </p:txBody>
      </p:sp>
      <p:pic>
        <p:nvPicPr>
          <p:cNvPr id="4" name="MeArriveWork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2551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arrived to work by walking (arrive work I walk)</a:t>
            </a:r>
            <a:endParaRPr lang="en-GB" dirty="0"/>
          </a:p>
        </p:txBody>
      </p:sp>
      <p:pic>
        <p:nvPicPr>
          <p:cNvPr id="4" name="MeArriveWorkWal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3430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long did you wait for the bus (bus you wait how long?)</a:t>
            </a:r>
            <a:endParaRPr lang="en-GB" dirty="0"/>
          </a:p>
        </p:txBody>
      </p:sp>
      <p:pic>
        <p:nvPicPr>
          <p:cNvPr id="4" name="BusWaitHowLong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6847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number bus? (number bus what?)</a:t>
            </a:r>
            <a:endParaRPr lang="en-GB" dirty="0"/>
          </a:p>
        </p:txBody>
      </p:sp>
      <p:pic>
        <p:nvPicPr>
          <p:cNvPr id="4" name="BusNumberWh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5009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time do you leave for work (leave for work what time?</a:t>
            </a:r>
            <a:endParaRPr lang="en-GB" dirty="0"/>
          </a:p>
        </p:txBody>
      </p:sp>
      <p:pic>
        <p:nvPicPr>
          <p:cNvPr id="4" name="WhatTimeyouLeaveForwo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2771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Arrive here by bike</a:t>
            </a:r>
            <a:endParaRPr lang="en-GB" dirty="0"/>
          </a:p>
        </p:txBody>
      </p:sp>
      <p:pic>
        <p:nvPicPr>
          <p:cNvPr id="4" name="ArriveHereByBicyc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5254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Arrived here by motorbike</a:t>
            </a:r>
            <a:endParaRPr lang="en-GB" dirty="0"/>
          </a:p>
        </p:txBody>
      </p:sp>
      <p:pic>
        <p:nvPicPr>
          <p:cNvPr id="4" name="ArriveHereByMoterbi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19448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Arrive mum’s house after about 30 </a:t>
            </a:r>
            <a:r>
              <a:rPr lang="en-GB" dirty="0" err="1" smtClean="0"/>
              <a:t>mins</a:t>
            </a:r>
            <a:r>
              <a:rPr lang="en-GB" dirty="0" smtClean="0"/>
              <a:t> in the car (arrive mum’s house in the car about 30 </a:t>
            </a:r>
            <a:r>
              <a:rPr lang="en-GB" dirty="0" err="1" smtClean="0"/>
              <a:t>mins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ArriveMumsHouseAbout30MinutesC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4540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don’t like autumn</a:t>
            </a:r>
            <a:endParaRPr lang="en-GB" dirty="0"/>
          </a:p>
        </p:txBody>
      </p:sp>
      <p:pic>
        <p:nvPicPr>
          <p:cNvPr id="4" name="MeDontLikeAutum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6930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Bob’s late he’ll arrive in 5 </a:t>
            </a:r>
            <a:r>
              <a:rPr lang="en-GB" dirty="0" err="1" smtClean="0"/>
              <a:t>mins</a:t>
            </a:r>
            <a:r>
              <a:rPr lang="en-GB" dirty="0" smtClean="0"/>
              <a:t> (Him Bob arrive late, coming in 5 </a:t>
            </a:r>
            <a:r>
              <a:rPr lang="en-GB" dirty="0" err="1" smtClean="0"/>
              <a:t>mins</a:t>
            </a:r>
            <a:r>
              <a:rPr lang="en-GB" smtClean="0"/>
              <a:t>)</a:t>
            </a:r>
            <a:endParaRPr lang="en-GB" dirty="0"/>
          </a:p>
        </p:txBody>
      </p:sp>
      <p:pic>
        <p:nvPicPr>
          <p:cNvPr id="4" name="BobsLateArriveHere5Minut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6579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a cochlea implant 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https://www.youtube.com/watch?v=lzgQrHFDNLE</a:t>
            </a:r>
          </a:p>
        </p:txBody>
      </p:sp>
    </p:spTree>
    <p:extLst>
      <p:ext uri="{BB962C8B-B14F-4D97-AF65-F5344CB8AC3E}">
        <p14:creationId xmlns:p14="http://schemas.microsoft.com/office/powerpoint/2010/main" val="235501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favourite weather is in spring (BSL weather me favourite spring)</a:t>
            </a:r>
            <a:endParaRPr lang="en-GB" dirty="0"/>
          </a:p>
        </p:txBody>
      </p:sp>
      <p:pic>
        <p:nvPicPr>
          <p:cNvPr id="4" name="WeatherMeFavouriteSp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6840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favourite weather is the summer (BSL weather me favourite summer)</a:t>
            </a:r>
            <a:endParaRPr lang="en-GB" dirty="0"/>
          </a:p>
        </p:txBody>
      </p:sp>
      <p:pic>
        <p:nvPicPr>
          <p:cNvPr id="4" name="WeatherMeFavouriteSum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438" y="2380944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7169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like winter</a:t>
            </a:r>
            <a:endParaRPr lang="en-GB" dirty="0"/>
          </a:p>
        </p:txBody>
      </p:sp>
      <p:pic>
        <p:nvPicPr>
          <p:cNvPr id="4" name="MeLikeWin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174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car do you have? (Your car what?)</a:t>
            </a:r>
            <a:endParaRPr lang="en-GB" dirty="0"/>
          </a:p>
        </p:txBody>
      </p:sp>
      <p:pic>
        <p:nvPicPr>
          <p:cNvPr id="4" name="YourCarWh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0443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did you get here?</a:t>
            </a:r>
            <a:endParaRPr lang="en-GB" dirty="0"/>
          </a:p>
        </p:txBody>
      </p:sp>
      <p:pic>
        <p:nvPicPr>
          <p:cNvPr id="4" name="HowYouGetHere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1876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arrived at work by car</a:t>
            </a:r>
            <a:endParaRPr lang="en-GB" dirty="0"/>
          </a:p>
        </p:txBody>
      </p:sp>
      <p:pic>
        <p:nvPicPr>
          <p:cNvPr id="4" name="MeArriveWorkC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87945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colour is your car? (car what colour?)</a:t>
            </a:r>
            <a:endParaRPr lang="en-GB" dirty="0"/>
          </a:p>
        </p:txBody>
      </p:sp>
      <p:pic>
        <p:nvPicPr>
          <p:cNvPr id="4" name="CarWhatColo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5549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a0dc8397e2a3f1afdb79b843148ae111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4e27fab920473e4351fe4ab2726f000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1D701B-1977-4871-ACF1-9F96FEFE96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0684B0-E9D4-4127-B060-C4DC00EED0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349E34-AE76-45E1-AA15-85FA07DB54A8}">
  <ds:schemaRefs>
    <ds:schemaRef ds:uri="http://purl.org/dc/terms/"/>
    <ds:schemaRef ds:uri="b3fe5981-60c0-4104-a1b1-a1fac9687ed0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0e7bb2f-ff26-4fae-befd-4a9a53791a98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144</TotalTime>
  <Words>242</Words>
  <Application>Microsoft Office PowerPoint</Application>
  <PresentationFormat>Widescreen</PresentationFormat>
  <Paragraphs>28</Paragraphs>
  <Slides>21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Trebuchet MS</vt:lpstr>
      <vt:lpstr>Berlin</vt:lpstr>
      <vt:lpstr>WEEK 6</vt:lpstr>
      <vt:lpstr>I don’t like autumn</vt:lpstr>
      <vt:lpstr>My favourite weather is in spring (BSL weather me favourite spring)</vt:lpstr>
      <vt:lpstr>My favourite weather is the summer (BSL weather me favourite summer)</vt:lpstr>
      <vt:lpstr>I like winter</vt:lpstr>
      <vt:lpstr>What car do you have? (Your car what?)</vt:lpstr>
      <vt:lpstr>How did you get here?</vt:lpstr>
      <vt:lpstr>I arrived at work by car</vt:lpstr>
      <vt:lpstr>What colour is your car? (car what colour?)</vt:lpstr>
      <vt:lpstr>What time are you leaving? (time you leave what?)</vt:lpstr>
      <vt:lpstr>I arrive to work on the bus (arrived work by bus)</vt:lpstr>
      <vt:lpstr>I arrived to work by train</vt:lpstr>
      <vt:lpstr>I arrived to work by walking (arrive work I walk)</vt:lpstr>
      <vt:lpstr>How long did you wait for the bus (bus you wait how long?)</vt:lpstr>
      <vt:lpstr>What number bus? (number bus what?)</vt:lpstr>
      <vt:lpstr>What time do you leave for work (leave for work what time?</vt:lpstr>
      <vt:lpstr>Arrive here by bike</vt:lpstr>
      <vt:lpstr>Arrived here by motorbike</vt:lpstr>
      <vt:lpstr>Arrive mum’s house after about 30 mins in the car (arrive mum’s house in the car about 30 mins)</vt:lpstr>
      <vt:lpstr>Bob’s late he’ll arrive in 5 mins (Him Bob arrive late, coming in 5 mins)</vt:lpstr>
      <vt:lpstr>How a cochlea implant works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6</dc:title>
  <dc:creator>Moore, Alison</dc:creator>
  <cp:lastModifiedBy>Moore, Alison</cp:lastModifiedBy>
  <cp:revision>11</cp:revision>
  <dcterms:created xsi:type="dcterms:W3CDTF">2021-06-25T11:03:13Z</dcterms:created>
  <dcterms:modified xsi:type="dcterms:W3CDTF">2021-06-25T13:28:02Z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