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resource/4602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80" y="989773"/>
            <a:ext cx="8637073" cy="2541431"/>
          </a:xfrm>
        </p:spPr>
        <p:txBody>
          <a:bodyPr/>
          <a:lstStyle/>
          <a:p>
            <a:r>
              <a:rPr lang="en-GB" b="1" dirty="0" smtClean="0"/>
              <a:t>Brush Up Your Maths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400" b="1" dirty="0" smtClean="0"/>
              <a:t>Entry 3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1541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58984" y="2599362"/>
            <a:ext cx="31490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/>
              <a:t>Session </a:t>
            </a:r>
            <a:r>
              <a:rPr lang="en-GB" sz="4800" b="1" dirty="0" smtClean="0"/>
              <a:t>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5772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3861" y="1227762"/>
            <a:ext cx="102227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Aims:  Work via BKSB online learning platform on Number Subject Area: Calculations</a:t>
            </a:r>
          </a:p>
          <a:p>
            <a:endParaRPr lang="en-GB" sz="2400" dirty="0"/>
          </a:p>
          <a:p>
            <a:r>
              <a:rPr lang="en-GB" sz="2400" dirty="0"/>
              <a:t>Objectives: by the end of the session, you will be able to</a:t>
            </a:r>
            <a:r>
              <a:rPr lang="en-GB" sz="2400" dirty="0" smtClean="0"/>
              <a:t>:</a:t>
            </a:r>
            <a:endParaRPr lang="en-GB" sz="2400" dirty="0"/>
          </a:p>
          <a:p>
            <a:endParaRPr lang="en-GB" sz="2400" dirty="0"/>
          </a:p>
          <a:p>
            <a:pPr marL="3028950" lvl="6" indent="-285750">
              <a:buFont typeface="Wingdings" panose="05000000000000000000" pitchFamily="2" charset="2"/>
              <a:buChar char="Ø"/>
            </a:pPr>
            <a:r>
              <a:rPr lang="en-GB" sz="2400" dirty="0"/>
              <a:t>Add &amp; </a:t>
            </a:r>
            <a:r>
              <a:rPr lang="en-GB" sz="2400" dirty="0" smtClean="0"/>
              <a:t>Subtract</a:t>
            </a:r>
          </a:p>
          <a:p>
            <a:pPr marL="3028950" lvl="6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Short and </a:t>
            </a:r>
            <a:r>
              <a:rPr lang="en-GB" sz="2400" dirty="0"/>
              <a:t>Long </a:t>
            </a:r>
            <a:r>
              <a:rPr lang="en-GB" sz="2400" dirty="0" smtClean="0"/>
              <a:t>Multiplication</a:t>
            </a:r>
          </a:p>
          <a:p>
            <a:pPr lvl="3"/>
            <a:r>
              <a:rPr lang="en-GB" sz="2400" dirty="0" smtClean="0"/>
              <a:t>Additional: </a:t>
            </a:r>
          </a:p>
          <a:p>
            <a:pPr marL="3028950" lvl="6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Short and Long Division</a:t>
            </a:r>
          </a:p>
          <a:p>
            <a:pPr marL="3028950" lvl="6" indent="-285750">
              <a:buFont typeface="Wingdings" panose="05000000000000000000" pitchFamily="2" charset="2"/>
              <a:buChar char="Ø"/>
            </a:pPr>
            <a:r>
              <a:rPr lang="en-GB" sz="2400" dirty="0" smtClean="0"/>
              <a:t>Skills Check</a:t>
            </a:r>
            <a:endParaRPr lang="en-GB" sz="2400" dirty="0"/>
          </a:p>
          <a:p>
            <a:pPr marL="3486150" lvl="7" indent="-285750">
              <a:buFont typeface="Wingdings" panose="05000000000000000000" pitchFamily="2" charset="2"/>
              <a:buChar char="Ø"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68717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6419" y="1412696"/>
            <a:ext cx="800870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b="1" dirty="0" smtClean="0"/>
          </a:p>
          <a:p>
            <a:r>
              <a:rPr lang="en-GB" sz="4400" b="1" dirty="0" smtClean="0"/>
              <a:t>Review last session: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 smtClean="0"/>
          </a:p>
          <a:p>
            <a:pPr marL="2286000" lvl="4" indent="-457200">
              <a:buFont typeface="Wingdings" panose="05000000000000000000" pitchFamily="2" charset="2"/>
              <a:buChar char="Ø"/>
            </a:pPr>
            <a:r>
              <a:rPr lang="en-GB" sz="2800" b="1" dirty="0"/>
              <a:t>Rounding</a:t>
            </a:r>
          </a:p>
          <a:p>
            <a:pPr marL="2286000" lvl="4" indent="-457200">
              <a:buFont typeface="Wingdings" panose="05000000000000000000" pitchFamily="2" charset="2"/>
              <a:buChar char="Ø"/>
            </a:pPr>
            <a:r>
              <a:rPr lang="en-GB" sz="2800" b="1" dirty="0"/>
              <a:t>Skill Checks: Understanding Number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GB" sz="2400" b="1" dirty="0" smtClean="0"/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815439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0227" y="1713484"/>
            <a:ext cx="8867940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b="1" dirty="0"/>
              <a:t>Recap this </a:t>
            </a:r>
            <a:r>
              <a:rPr lang="en-GB" sz="6000" b="1" dirty="0" smtClean="0"/>
              <a:t>session</a:t>
            </a:r>
          </a:p>
          <a:p>
            <a:r>
              <a:rPr lang="en-GB" sz="2800" b="1" dirty="0"/>
              <a:t>Recap of this session with questions, reflections and </a:t>
            </a:r>
            <a:endParaRPr lang="en-GB" sz="2800" b="1" dirty="0" smtClean="0"/>
          </a:p>
          <a:p>
            <a:r>
              <a:rPr lang="en-GB" sz="2800" b="1" dirty="0" smtClean="0"/>
              <a:t>feedback </a:t>
            </a:r>
            <a:r>
              <a:rPr lang="en-GB" sz="2800" b="1" dirty="0"/>
              <a:t>from </a:t>
            </a:r>
            <a:r>
              <a:rPr lang="en-GB" sz="2800" b="1" dirty="0" smtClean="0"/>
              <a:t>learners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18174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89142" y="2001160"/>
            <a:ext cx="3582199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wordwall.net/resource/44559</a:t>
            </a:r>
          </a:p>
          <a:p>
            <a:r>
              <a:rPr lang="en-GB" dirty="0" smtClean="0"/>
              <a:t>Long </a:t>
            </a:r>
            <a:r>
              <a:rPr lang="en-GB" dirty="0"/>
              <a:t>multiplication: choose Quiz</a:t>
            </a: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wordwall.net/resource/46020</a:t>
            </a:r>
            <a:endParaRPr lang="en-GB" dirty="0" smtClean="0"/>
          </a:p>
          <a:p>
            <a:r>
              <a:rPr lang="en-GB" dirty="0" smtClean="0"/>
              <a:t>Decimal multiplication: choose Quiz</a:t>
            </a:r>
          </a:p>
          <a:p>
            <a:r>
              <a:rPr lang="en-GB" dirty="0" smtClean="0"/>
              <a:t>(hard)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29228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20D3A993405540A11CBD97E79E797C" ma:contentTypeVersion="12" ma:contentTypeDescription="Create a new document." ma:contentTypeScope="" ma:versionID="d57464796f4c2553b7c8938409fe9382">
  <xsd:schema xmlns:xsd="http://www.w3.org/2001/XMLSchema" xmlns:xs="http://www.w3.org/2001/XMLSchema" xmlns:p="http://schemas.microsoft.com/office/2006/metadata/properties" xmlns:ns3="11285c81-d4d4-4f56-a3d8-62f0cf1bb4e7" xmlns:ns4="82f0da66-9a68-4f5f-b4d6-0bdb2f66063e" targetNamespace="http://schemas.microsoft.com/office/2006/metadata/properties" ma:root="true" ma:fieldsID="6b7bf167cb9a6524de4e6c7ed7946593" ns3:_="" ns4:_="">
    <xsd:import namespace="11285c81-d4d4-4f56-a3d8-62f0cf1bb4e7"/>
    <xsd:import namespace="82f0da66-9a68-4f5f-b4d6-0bdb2f6606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85c81-d4d4-4f56-a3d8-62f0cf1bb4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0da66-9a68-4f5f-b4d6-0bdb2f660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948730-ADDE-4787-B69B-E352635F5E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285c81-d4d4-4f56-a3d8-62f0cf1bb4e7"/>
    <ds:schemaRef ds:uri="82f0da66-9a68-4f5f-b4d6-0bdb2f660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A09FD0-EE6B-40AA-AE15-D6E00CB0ED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8418AE-5AE2-4956-9ED5-42C5E969DE7E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11285c81-d4d4-4f56-a3d8-62f0cf1bb4e7"/>
    <ds:schemaRef ds:uri="http://schemas.microsoft.com/office/infopath/2007/PartnerControls"/>
    <ds:schemaRef ds:uri="http://schemas.openxmlformats.org/package/2006/metadata/core-properties"/>
    <ds:schemaRef ds:uri="82f0da66-9a68-4f5f-b4d6-0bdb2f6606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</TotalTime>
  <Words>96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Gallery</vt:lpstr>
      <vt:lpstr>Brush Up Your Maths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Brush Up Your Maths</dc:title>
  <dc:creator>Shah, Hasan</dc:creator>
  <cp:lastModifiedBy>Shah, Hasan</cp:lastModifiedBy>
  <cp:revision>3</cp:revision>
  <dcterms:created xsi:type="dcterms:W3CDTF">2021-07-09T09:03:08Z</dcterms:created>
  <dcterms:modified xsi:type="dcterms:W3CDTF">2021-07-09T09:25:54Z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0x0101002320D3A993405540A11CBD97E79E797C</vt:lpwstr>
  </property>
</Properties>
</file>