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2" r:id="rId2"/>
    <p:sldId id="307" r:id="rId3"/>
    <p:sldId id="308" r:id="rId4"/>
    <p:sldId id="309" r:id="rId5"/>
    <p:sldId id="310" r:id="rId6"/>
    <p:sldId id="31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808" autoAdjust="0"/>
    <p:restoredTop sz="94660"/>
  </p:normalViewPr>
  <p:slideViewPr>
    <p:cSldViewPr snapToGrid="0">
      <p:cViewPr varScale="1">
        <p:scale>
          <a:sx n="80" d="100"/>
          <a:sy n="80" d="100"/>
        </p:scale>
        <p:origin x="260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B7094-9FAE-4E9F-B06F-ED0670ED4B64}" type="datetimeFigureOut">
              <a:rPr lang="en-GB" smtClean="0"/>
              <a:t>27/09/2021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1DA7D-B7CC-4C68-84AB-E68737BBE9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61464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B7094-9FAE-4E9F-B06F-ED0670ED4B64}" type="datetimeFigureOut">
              <a:rPr lang="en-GB" smtClean="0"/>
              <a:t>27/09/2021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1DA7D-B7CC-4C68-84AB-E68737BBE9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9094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B7094-9FAE-4E9F-B06F-ED0670ED4B64}" type="datetimeFigureOut">
              <a:rPr lang="en-GB" smtClean="0"/>
              <a:t>27/09/2021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1DA7D-B7CC-4C68-84AB-E68737BBE9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60293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B7094-9FAE-4E9F-B06F-ED0670ED4B64}" type="datetimeFigureOut">
              <a:rPr lang="en-GB" smtClean="0"/>
              <a:t>27/09/2021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1DA7D-B7CC-4C68-84AB-E68737BBE9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19049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B7094-9FAE-4E9F-B06F-ED0670ED4B64}" type="datetimeFigureOut">
              <a:rPr lang="en-GB" smtClean="0"/>
              <a:t>27/09/2021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1DA7D-B7CC-4C68-84AB-E68737BBE9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78032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B7094-9FAE-4E9F-B06F-ED0670ED4B64}" type="datetimeFigureOut">
              <a:rPr lang="en-GB" smtClean="0"/>
              <a:t>27/09/2021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1DA7D-B7CC-4C68-84AB-E68737BBE9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13249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B7094-9FAE-4E9F-B06F-ED0670ED4B64}" type="datetimeFigureOut">
              <a:rPr lang="en-GB" smtClean="0"/>
              <a:t>27/09/2021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1DA7D-B7CC-4C68-84AB-E68737BBE9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87295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B7094-9FAE-4E9F-B06F-ED0670ED4B64}" type="datetimeFigureOut">
              <a:rPr lang="en-GB" smtClean="0"/>
              <a:t>27/09/2021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1DA7D-B7CC-4C68-84AB-E68737BBE9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80835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B7094-9FAE-4E9F-B06F-ED0670ED4B64}" type="datetimeFigureOut">
              <a:rPr lang="en-GB" smtClean="0"/>
              <a:t>27/09/2021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1DA7D-B7CC-4C68-84AB-E68737BBE9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87105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B7094-9FAE-4E9F-B06F-ED0670ED4B64}" type="datetimeFigureOut">
              <a:rPr lang="en-GB" smtClean="0"/>
              <a:t>27/09/2021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1DA7D-B7CC-4C68-84AB-E68737BBE9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57573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B7094-9FAE-4E9F-B06F-ED0670ED4B64}" type="datetimeFigureOut">
              <a:rPr lang="en-GB" smtClean="0"/>
              <a:t>27/09/2021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1DA7D-B7CC-4C68-84AB-E68737BBE9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38247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1B7094-9FAE-4E9F-B06F-ED0670ED4B64}" type="datetimeFigureOut">
              <a:rPr lang="en-GB" smtClean="0"/>
              <a:t>27/09/2021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D1DA7D-B7CC-4C68-84AB-E68737BBE9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35556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aclgateway.islington.gov.uk/" TargetMode="Externa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aclgateway.islington.gov.uk/" TargetMode="Externa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58740" y="326003"/>
            <a:ext cx="9809259" cy="4786686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/>
            </a:r>
            <a:br>
              <a:rPr lang="en-GB" dirty="0" smtClean="0"/>
            </a:br>
            <a:r>
              <a:rPr lang="en-GB" dirty="0"/>
              <a:t/>
            </a:r>
            <a:br>
              <a:rPr lang="en-GB" dirty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/>
              <a:t/>
            </a:r>
            <a:br>
              <a:rPr lang="en-GB" dirty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/>
              <a:t/>
            </a:r>
            <a:br>
              <a:rPr lang="en-GB" dirty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/>
              <a:t/>
            </a:r>
            <a:br>
              <a:rPr lang="en-GB" dirty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/>
              <a:t/>
            </a:r>
            <a:br>
              <a:rPr lang="en-GB" dirty="0"/>
            </a:br>
            <a:r>
              <a:rPr lang="en-GB" sz="3600" dirty="0" smtClean="0"/>
              <a:t/>
            </a:r>
            <a:br>
              <a:rPr lang="en-GB" sz="3600" dirty="0" smtClean="0"/>
            </a:br>
            <a:r>
              <a:rPr lang="en-GB" sz="3600" dirty="0" smtClean="0"/>
              <a:t/>
            </a:r>
            <a:br>
              <a:rPr lang="en-GB" sz="3600" dirty="0" smtClean="0"/>
            </a:br>
            <a:r>
              <a:rPr lang="en-GB" sz="3600" dirty="0" smtClean="0"/>
              <a:t/>
            </a:r>
            <a:br>
              <a:rPr lang="en-GB" sz="3600" dirty="0" smtClean="0"/>
            </a:br>
            <a:r>
              <a:rPr lang="en-GB" sz="3600" dirty="0"/>
              <a:t/>
            </a:r>
            <a:br>
              <a:rPr lang="en-GB" sz="3600" dirty="0"/>
            </a:br>
            <a:r>
              <a:rPr lang="en-GB" dirty="0" smtClean="0"/>
              <a:t/>
            </a:r>
            <a:br>
              <a:rPr lang="en-GB" dirty="0" smtClean="0"/>
            </a:b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20202" y="1073426"/>
            <a:ext cx="10047798" cy="4184373"/>
          </a:xfrm>
        </p:spPr>
        <p:txBody>
          <a:bodyPr>
            <a:normAutofit/>
          </a:bodyPr>
          <a:lstStyle/>
          <a:p>
            <a:pPr algn="l"/>
            <a:r>
              <a:rPr lang="en-GB" dirty="0" smtClean="0"/>
              <a:t>Aim of the session:</a:t>
            </a:r>
          </a:p>
          <a:p>
            <a:pPr algn="l"/>
            <a:r>
              <a:rPr lang="en-GB" dirty="0"/>
              <a:t>By the end of the session learners will be able </a:t>
            </a:r>
            <a:r>
              <a:rPr lang="en-GB" dirty="0" smtClean="0"/>
              <a:t>to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dirty="0" smtClean="0"/>
              <a:t>How to log on </a:t>
            </a:r>
            <a:r>
              <a:rPr lang="en-GB" dirty="0"/>
              <a:t>M</a:t>
            </a:r>
            <a:r>
              <a:rPr lang="en-GB" dirty="0" smtClean="0"/>
              <a:t>oodle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GB" dirty="0" smtClean="0"/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543509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58740" y="326003"/>
            <a:ext cx="9809259" cy="4786686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/>
            </a:r>
            <a:br>
              <a:rPr lang="en-GB" dirty="0" smtClean="0"/>
            </a:br>
            <a:r>
              <a:rPr lang="en-GB" dirty="0"/>
              <a:t/>
            </a:r>
            <a:br>
              <a:rPr lang="en-GB" dirty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/>
              <a:t/>
            </a:r>
            <a:br>
              <a:rPr lang="en-GB" dirty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/>
              <a:t/>
            </a:r>
            <a:br>
              <a:rPr lang="en-GB" dirty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/>
              <a:t/>
            </a:r>
            <a:br>
              <a:rPr lang="en-GB" dirty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/>
              <a:t/>
            </a:r>
            <a:br>
              <a:rPr lang="en-GB" dirty="0"/>
            </a:br>
            <a:r>
              <a:rPr lang="en-GB" sz="3600" dirty="0" smtClean="0"/>
              <a:t/>
            </a:r>
            <a:br>
              <a:rPr lang="en-GB" sz="3600" dirty="0" smtClean="0"/>
            </a:br>
            <a:r>
              <a:rPr lang="en-GB" sz="3600" dirty="0" smtClean="0"/>
              <a:t/>
            </a:r>
            <a:br>
              <a:rPr lang="en-GB" sz="3600" dirty="0" smtClean="0"/>
            </a:br>
            <a:r>
              <a:rPr lang="en-GB" sz="3600" dirty="0" smtClean="0"/>
              <a:t/>
            </a:r>
            <a:br>
              <a:rPr lang="en-GB" sz="3600" dirty="0" smtClean="0"/>
            </a:br>
            <a:r>
              <a:rPr lang="en-GB" sz="3600" dirty="0"/>
              <a:t/>
            </a:r>
            <a:br>
              <a:rPr lang="en-GB" sz="3600" dirty="0"/>
            </a:br>
            <a:r>
              <a:rPr lang="en-GB" dirty="0" smtClean="0"/>
              <a:t/>
            </a:r>
            <a:br>
              <a:rPr lang="en-GB" dirty="0" smtClean="0"/>
            </a:b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20202" y="1073426"/>
            <a:ext cx="10047798" cy="4184373"/>
          </a:xfrm>
        </p:spPr>
        <p:txBody>
          <a:bodyPr>
            <a:norm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endParaRPr lang="en-GB" dirty="0" smtClean="0"/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392811" cy="65836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76176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58740" y="326003"/>
            <a:ext cx="9809259" cy="4786686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/>
            </a:r>
            <a:br>
              <a:rPr lang="en-GB" dirty="0" smtClean="0"/>
            </a:br>
            <a:r>
              <a:rPr lang="en-GB" dirty="0"/>
              <a:t/>
            </a:r>
            <a:br>
              <a:rPr lang="en-GB" dirty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/>
              <a:t/>
            </a:r>
            <a:br>
              <a:rPr lang="en-GB" dirty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/>
              <a:t/>
            </a:r>
            <a:br>
              <a:rPr lang="en-GB" dirty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/>
              <a:t/>
            </a:r>
            <a:br>
              <a:rPr lang="en-GB" dirty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/>
              <a:t/>
            </a:r>
            <a:br>
              <a:rPr lang="en-GB" dirty="0"/>
            </a:br>
            <a:r>
              <a:rPr lang="en-GB" sz="3600" dirty="0" smtClean="0"/>
              <a:t/>
            </a:r>
            <a:br>
              <a:rPr lang="en-GB" sz="3600" dirty="0" smtClean="0"/>
            </a:br>
            <a:r>
              <a:rPr lang="en-GB" sz="3600" dirty="0" smtClean="0"/>
              <a:t/>
            </a:r>
            <a:br>
              <a:rPr lang="en-GB" sz="3600" dirty="0" smtClean="0"/>
            </a:br>
            <a:r>
              <a:rPr lang="en-GB" sz="3600" dirty="0" smtClean="0"/>
              <a:t/>
            </a:r>
            <a:br>
              <a:rPr lang="en-GB" sz="3600" dirty="0" smtClean="0"/>
            </a:br>
            <a:r>
              <a:rPr lang="en-GB" sz="3600" dirty="0"/>
              <a:t/>
            </a:r>
            <a:br>
              <a:rPr lang="en-GB" sz="3600" dirty="0"/>
            </a:br>
            <a:r>
              <a:rPr lang="en-GB" dirty="0" smtClean="0"/>
              <a:t/>
            </a:r>
            <a:br>
              <a:rPr lang="en-GB" dirty="0" smtClean="0"/>
            </a:b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20202" y="1073426"/>
            <a:ext cx="10047798" cy="4184373"/>
          </a:xfrm>
        </p:spPr>
        <p:txBody>
          <a:bodyPr>
            <a:normAutofit/>
          </a:bodyPr>
          <a:lstStyle/>
          <a:p>
            <a:pPr algn="l"/>
            <a:r>
              <a:rPr lang="en-GB" sz="4000" dirty="0">
                <a:hlinkClick r:id="rId2"/>
              </a:rPr>
              <a:t>https://aclgateway.islington.gov.uk</a:t>
            </a:r>
            <a:r>
              <a:rPr lang="en-GB" sz="4000" dirty="0" smtClean="0">
                <a:hlinkClick r:id="rId2"/>
              </a:rPr>
              <a:t>/</a:t>
            </a:r>
            <a:endParaRPr lang="en-GB" sz="4000" dirty="0" smtClean="0"/>
          </a:p>
          <a:p>
            <a:pPr algn="l"/>
            <a:endParaRPr lang="en-GB" dirty="0"/>
          </a:p>
          <a:p>
            <a:pPr algn="l"/>
            <a:r>
              <a:rPr lang="en-GB" smtClean="0"/>
              <a:t>Moodle website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98716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58740" y="326003"/>
            <a:ext cx="9809259" cy="4786686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/>
            </a:r>
            <a:br>
              <a:rPr lang="en-GB" dirty="0" smtClean="0"/>
            </a:br>
            <a:r>
              <a:rPr lang="en-GB" dirty="0"/>
              <a:t/>
            </a:r>
            <a:br>
              <a:rPr lang="en-GB" dirty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/>
              <a:t/>
            </a:r>
            <a:br>
              <a:rPr lang="en-GB" dirty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/>
              <a:t/>
            </a:r>
            <a:br>
              <a:rPr lang="en-GB" dirty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/>
              <a:t/>
            </a:r>
            <a:br>
              <a:rPr lang="en-GB" dirty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/>
              <a:t/>
            </a:r>
            <a:br>
              <a:rPr lang="en-GB" dirty="0"/>
            </a:br>
            <a:r>
              <a:rPr lang="en-GB" sz="3600" dirty="0" smtClean="0"/>
              <a:t/>
            </a:r>
            <a:br>
              <a:rPr lang="en-GB" sz="3600" dirty="0" smtClean="0"/>
            </a:br>
            <a:r>
              <a:rPr lang="en-GB" sz="3600" dirty="0" smtClean="0"/>
              <a:t/>
            </a:r>
            <a:br>
              <a:rPr lang="en-GB" sz="3600" dirty="0" smtClean="0"/>
            </a:br>
            <a:r>
              <a:rPr lang="en-GB" sz="3600" dirty="0" smtClean="0"/>
              <a:t/>
            </a:r>
            <a:br>
              <a:rPr lang="en-GB" sz="3600" dirty="0" smtClean="0"/>
            </a:br>
            <a:r>
              <a:rPr lang="en-GB" sz="3600" dirty="0"/>
              <a:t/>
            </a:r>
            <a:br>
              <a:rPr lang="en-GB" sz="3600" dirty="0"/>
            </a:br>
            <a:r>
              <a:rPr lang="en-GB" dirty="0" smtClean="0"/>
              <a:t/>
            </a:r>
            <a:br>
              <a:rPr lang="en-GB" dirty="0" smtClean="0"/>
            </a:b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20202" y="326003"/>
            <a:ext cx="10047798" cy="5891917"/>
          </a:xfrm>
        </p:spPr>
        <p:txBody>
          <a:bodyPr>
            <a:normAutofit lnSpcReduction="10000"/>
          </a:bodyPr>
          <a:lstStyle/>
          <a:p>
            <a:pPr algn="l"/>
            <a:r>
              <a:rPr lang="en-GB" sz="4000" dirty="0">
                <a:hlinkClick r:id="rId2"/>
              </a:rPr>
              <a:t>https://aclgateway.islington.gov.uk/</a:t>
            </a:r>
            <a:endParaRPr lang="en-GB" sz="4000" dirty="0"/>
          </a:p>
          <a:p>
            <a:pPr algn="l"/>
            <a:endParaRPr lang="en-GB" sz="4000" u="sng" dirty="0" smtClean="0"/>
          </a:p>
          <a:p>
            <a:pPr algn="l"/>
            <a:r>
              <a:rPr lang="en-GB" sz="4000" u="sng" dirty="0" smtClean="0"/>
              <a:t>How to log on </a:t>
            </a:r>
            <a:r>
              <a:rPr lang="en-GB" sz="4000" u="sng" dirty="0" smtClean="0"/>
              <a:t>Moodle</a:t>
            </a:r>
            <a:r>
              <a:rPr lang="en-GB" sz="4000" u="sng" dirty="0" smtClean="0"/>
              <a:t>?</a:t>
            </a:r>
          </a:p>
          <a:p>
            <a:pPr algn="l"/>
            <a:endParaRPr lang="en-GB" sz="4000" u="sng" dirty="0" smtClean="0"/>
          </a:p>
          <a:p>
            <a:pPr algn="l"/>
            <a:r>
              <a:rPr lang="en-GB" sz="4000" u="sng" dirty="0" smtClean="0"/>
              <a:t>Username</a:t>
            </a:r>
            <a:r>
              <a:rPr lang="en-GB" sz="4000" dirty="0" smtClean="0"/>
              <a:t>:21</a:t>
            </a:r>
            <a:r>
              <a:rPr lang="en-GB" sz="4000" dirty="0" smtClean="0">
                <a:solidFill>
                  <a:srgbClr val="0070C0"/>
                </a:solidFill>
              </a:rPr>
              <a:t>yourname</a:t>
            </a:r>
            <a:r>
              <a:rPr lang="en-GB" sz="4000" dirty="0" smtClean="0">
                <a:solidFill>
                  <a:srgbClr val="FF0000"/>
                </a:solidFill>
              </a:rPr>
              <a:t>yoursurname</a:t>
            </a:r>
          </a:p>
          <a:p>
            <a:pPr algn="l"/>
            <a:r>
              <a:rPr lang="en-GB" sz="4000" dirty="0" smtClean="0">
                <a:solidFill>
                  <a:srgbClr val="FF0000"/>
                </a:solidFill>
              </a:rPr>
              <a:t>(No capital letter)</a:t>
            </a:r>
          </a:p>
          <a:p>
            <a:pPr algn="l"/>
            <a:r>
              <a:rPr lang="en-GB" sz="4000" dirty="0" smtClean="0"/>
              <a:t>Username:21</a:t>
            </a:r>
            <a:r>
              <a:rPr lang="en-GB" sz="4000" dirty="0" smtClean="0">
                <a:solidFill>
                  <a:srgbClr val="FF0000"/>
                </a:solidFill>
              </a:rPr>
              <a:t>name</a:t>
            </a:r>
            <a:r>
              <a:rPr lang="en-GB" sz="4000" dirty="0" smtClean="0">
                <a:solidFill>
                  <a:srgbClr val="0070C0"/>
                </a:solidFill>
              </a:rPr>
              <a:t>middlename</a:t>
            </a:r>
            <a:r>
              <a:rPr lang="en-GB" sz="4000" dirty="0" smtClean="0"/>
              <a:t>surname</a:t>
            </a:r>
          </a:p>
          <a:p>
            <a:pPr algn="l"/>
            <a:endParaRPr lang="en-GB" sz="4000" dirty="0" smtClean="0"/>
          </a:p>
          <a:p>
            <a:pPr algn="l"/>
            <a:r>
              <a:rPr lang="en-GB" sz="4000" u="sng" dirty="0" smtClean="0"/>
              <a:t>Password</a:t>
            </a:r>
            <a:r>
              <a:rPr lang="en-GB" sz="4000" dirty="0" smtClean="0"/>
              <a:t>:Welcome#1</a:t>
            </a:r>
          </a:p>
          <a:p>
            <a:pPr algn="l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774411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58740" y="326003"/>
            <a:ext cx="9809259" cy="4786686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/>
            </a:r>
            <a:br>
              <a:rPr lang="en-GB" dirty="0" smtClean="0"/>
            </a:br>
            <a:r>
              <a:rPr lang="en-GB" dirty="0"/>
              <a:t/>
            </a:r>
            <a:br>
              <a:rPr lang="en-GB" dirty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/>
              <a:t/>
            </a:r>
            <a:br>
              <a:rPr lang="en-GB" dirty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/>
              <a:t/>
            </a:r>
            <a:br>
              <a:rPr lang="en-GB" dirty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/>
              <a:t/>
            </a:r>
            <a:br>
              <a:rPr lang="en-GB" dirty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/>
              <a:t/>
            </a:r>
            <a:br>
              <a:rPr lang="en-GB" dirty="0"/>
            </a:br>
            <a:r>
              <a:rPr lang="en-GB" sz="3600" dirty="0" smtClean="0"/>
              <a:t/>
            </a:r>
            <a:br>
              <a:rPr lang="en-GB" sz="3600" dirty="0" smtClean="0"/>
            </a:br>
            <a:r>
              <a:rPr lang="en-GB" sz="3600" dirty="0" smtClean="0"/>
              <a:t/>
            </a:r>
            <a:br>
              <a:rPr lang="en-GB" sz="3600" dirty="0" smtClean="0"/>
            </a:br>
            <a:r>
              <a:rPr lang="en-GB" sz="3600" dirty="0" smtClean="0"/>
              <a:t/>
            </a:r>
            <a:br>
              <a:rPr lang="en-GB" sz="3600" dirty="0" smtClean="0"/>
            </a:br>
            <a:r>
              <a:rPr lang="en-GB" sz="3600" dirty="0"/>
              <a:t/>
            </a:r>
            <a:br>
              <a:rPr lang="en-GB" sz="3600" dirty="0"/>
            </a:br>
            <a:r>
              <a:rPr lang="en-GB" dirty="0" smtClean="0"/>
              <a:t/>
            </a:r>
            <a:br>
              <a:rPr lang="en-GB" dirty="0" smtClean="0"/>
            </a:b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20202" y="1073426"/>
            <a:ext cx="10047798" cy="4184373"/>
          </a:xfrm>
        </p:spPr>
        <p:txBody>
          <a:bodyPr>
            <a:norm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endParaRPr lang="en-GB" dirty="0" smtClean="0"/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392811" cy="6583681"/>
          </a:xfrm>
          <a:prstGeom prst="rect">
            <a:avLst/>
          </a:prstGeom>
        </p:spPr>
      </p:pic>
      <p:sp>
        <p:nvSpPr>
          <p:cNvPr id="5" name="Up Arrow 4"/>
          <p:cNvSpPr/>
          <p:nvPr/>
        </p:nvSpPr>
        <p:spPr>
          <a:xfrm>
            <a:off x="11139777" y="1073426"/>
            <a:ext cx="612251" cy="1097280"/>
          </a:xfrm>
          <a:prstGeom prst="up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54210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29624" y="114867"/>
            <a:ext cx="12490897" cy="66357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19761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4949</TotalTime>
  <Words>125</Words>
  <Application>Microsoft Office PowerPoint</Application>
  <PresentationFormat>Widescreen</PresentationFormat>
  <Paragraphs>20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                </vt:lpstr>
      <vt:lpstr>                </vt:lpstr>
      <vt:lpstr>                </vt:lpstr>
      <vt:lpstr>                </vt:lpstr>
      <vt:lpstr>                </vt:lpstr>
      <vt:lpstr>PowerPoint Presentation</vt:lpstr>
    </vt:vector>
  </TitlesOfParts>
  <Company>London Borough of Islington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Esen, Gulcoy</dc:creator>
  <cp:lastModifiedBy>Esen, Gulcoy</cp:lastModifiedBy>
  <cp:revision>214</cp:revision>
  <dcterms:created xsi:type="dcterms:W3CDTF">2021-05-21T00:07:32Z</dcterms:created>
  <dcterms:modified xsi:type="dcterms:W3CDTF">2021-09-27T21:22:38Z</dcterms:modified>
</cp:coreProperties>
</file>