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7" r:id="rId5"/>
    <p:sldId id="258" r:id="rId6"/>
    <p:sldId id="282" r:id="rId7"/>
    <p:sldId id="283" r:id="rId8"/>
    <p:sldId id="268" r:id="rId9"/>
    <p:sldId id="270" r:id="rId10"/>
    <p:sldId id="269" r:id="rId11"/>
    <p:sldId id="261" r:id="rId12"/>
    <p:sldId id="262" r:id="rId13"/>
    <p:sldId id="263" r:id="rId14"/>
    <p:sldId id="264" r:id="rId15"/>
    <p:sldId id="266" r:id="rId16"/>
    <p:sldId id="267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zVWbCxJpJ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Introduction to British Sign Language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Increase your communication with deaf people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938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Bob is deaf and Eva is hearing (BSL order: him Bob, he is hearing and her Eva, she </a:t>
            </a:r>
            <a:r>
              <a:rPr lang="en-GB" smtClean="0"/>
              <a:t>is deaf) </a:t>
            </a:r>
            <a:endParaRPr lang="en-GB" dirty="0"/>
          </a:p>
        </p:txBody>
      </p:sp>
      <p:pic>
        <p:nvPicPr>
          <p:cNvPr id="4" name="HimBobHearingHerEva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7501" y="2580062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82463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Ian and Eva are both hearing (BSL order : both Eva and Ian both hearing)</a:t>
            </a:r>
            <a:endParaRPr lang="en-GB" dirty="0"/>
          </a:p>
        </p:txBody>
      </p:sp>
      <p:pic>
        <p:nvPicPr>
          <p:cNvPr id="4" name="BothEvaandIanBothHea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9385" y="2592674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5612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learning sign language</a:t>
            </a:r>
            <a:endParaRPr lang="en-GB" dirty="0"/>
          </a:p>
        </p:txBody>
      </p:sp>
      <p:pic>
        <p:nvPicPr>
          <p:cNvPr id="4" name="IamLearningBS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76665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I’m deaf and I don’t understand  (BSL order deaf me I don’t understand)</a:t>
            </a:r>
            <a:endParaRPr lang="en-GB" dirty="0"/>
          </a:p>
        </p:txBody>
      </p:sp>
      <p:pic>
        <p:nvPicPr>
          <p:cNvPr id="4" name="IAmDeafAndIDontUnderst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207" y="2450312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9815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Yes I understand</a:t>
            </a:r>
            <a:endParaRPr lang="en-GB" dirty="0"/>
          </a:p>
        </p:txBody>
      </p:sp>
      <p:pic>
        <p:nvPicPr>
          <p:cNvPr id="4" name="YesIDoUnderst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8257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Please again</a:t>
            </a:r>
            <a:endParaRPr lang="en-GB" dirty="0"/>
          </a:p>
        </p:txBody>
      </p:sp>
      <p:pic>
        <p:nvPicPr>
          <p:cNvPr id="4" name="AgainPlea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57348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7375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need help please (BSL order: please I need help)</a:t>
            </a:r>
            <a:endParaRPr lang="en-GB" dirty="0"/>
          </a:p>
        </p:txBody>
      </p:sp>
      <p:pic>
        <p:nvPicPr>
          <p:cNvPr id="6" name="INeedHelpPlea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32411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for helping me</a:t>
            </a:r>
            <a:endParaRPr lang="en-GB" dirty="0"/>
          </a:p>
        </p:txBody>
      </p:sp>
      <p:pic>
        <p:nvPicPr>
          <p:cNvPr id="4" name="ThankYouForHelping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9988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do you live (BSL order: you live where?)</a:t>
            </a:r>
            <a:endParaRPr lang="en-GB" dirty="0"/>
          </a:p>
        </p:txBody>
      </p:sp>
      <p:pic>
        <p:nvPicPr>
          <p:cNvPr id="4" name="WhereDoYouLi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41937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09673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family are from London (BSL order family me from London)</a:t>
            </a:r>
            <a:endParaRPr lang="en-GB" dirty="0"/>
          </a:p>
        </p:txBody>
      </p:sp>
      <p:pic>
        <p:nvPicPr>
          <p:cNvPr id="4" name="FamilyMeFromLond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2693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WEEK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980150"/>
            <a:ext cx="9613861" cy="4433262"/>
          </a:xfrm>
        </p:spPr>
        <p:txBody>
          <a:bodyPr>
            <a:normAutofit/>
          </a:bodyPr>
          <a:lstStyle/>
          <a:p>
            <a:r>
              <a:rPr lang="en-GB" dirty="0" smtClean="0"/>
              <a:t>Learning Objectives for Week 3</a:t>
            </a:r>
          </a:p>
          <a:p>
            <a:endParaRPr lang="en-GB" dirty="0" smtClean="0"/>
          </a:p>
          <a:p>
            <a:r>
              <a:rPr lang="en-GB" dirty="0" smtClean="0"/>
              <a:t>Review our learning from last week and practice basic greetings</a:t>
            </a:r>
          </a:p>
          <a:p>
            <a:endParaRPr lang="en-GB" dirty="0"/>
          </a:p>
          <a:p>
            <a:r>
              <a:rPr lang="en-GB" dirty="0" smtClean="0"/>
              <a:t>Learn and some signs about being deaf and hearing.</a:t>
            </a:r>
          </a:p>
          <a:p>
            <a:endParaRPr lang="en-GB" dirty="0" smtClean="0"/>
          </a:p>
          <a:p>
            <a:r>
              <a:rPr lang="en-GB" dirty="0"/>
              <a:t>L</a:t>
            </a:r>
            <a:r>
              <a:rPr lang="en-GB" dirty="0" smtClean="0"/>
              <a:t>earn how </a:t>
            </a:r>
            <a:r>
              <a:rPr lang="en-GB" dirty="0"/>
              <a:t>to ask </a:t>
            </a:r>
            <a:r>
              <a:rPr lang="en-GB" dirty="0" smtClean="0"/>
              <a:t>people simple </a:t>
            </a:r>
            <a:r>
              <a:rPr lang="en-GB" dirty="0"/>
              <a:t>questions about </a:t>
            </a:r>
            <a:r>
              <a:rPr lang="en-GB" dirty="0" smtClean="0"/>
              <a:t>themselves </a:t>
            </a:r>
          </a:p>
          <a:p>
            <a:endParaRPr lang="en-GB" dirty="0" smtClean="0"/>
          </a:p>
          <a:p>
            <a:r>
              <a:rPr lang="en-GB" dirty="0" smtClean="0"/>
              <a:t>Becoming more deaf aware – deaf awareness week</a:t>
            </a:r>
          </a:p>
        </p:txBody>
      </p:sp>
    </p:spTree>
    <p:extLst>
      <p:ext uri="{BB962C8B-B14F-4D97-AF65-F5344CB8AC3E}">
        <p14:creationId xmlns:p14="http://schemas.microsoft.com/office/powerpoint/2010/main" val="447757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 you from London?</a:t>
            </a:r>
            <a:endParaRPr lang="en-GB" dirty="0"/>
          </a:p>
        </p:txBody>
      </p:sp>
      <p:pic>
        <p:nvPicPr>
          <p:cNvPr id="4" name="YouAreFromLond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07635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you groups find out who is deaf / hearing and where they come from.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184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Deaf Awareness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hlinkClick r:id="rId2"/>
            </a:endParaRPr>
          </a:p>
          <a:p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://www.youtube.com/watch?v=WzVWbCxJpJo</a:t>
            </a:r>
            <a:r>
              <a:rPr lang="en-GB" dirty="0"/>
              <a:t> – Deaf Awareness week 2018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12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Greetings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 action="ppaction://hlinksldjump"/>
              </a:rPr>
              <a:t>https://www.youtube.com/watch?v=Iz3h3B5jBz8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68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2s and 3s have a conversation using these phrases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Hello what’s your name?			My name is ….</a:t>
            </a:r>
          </a:p>
          <a:p>
            <a:r>
              <a:rPr lang="en-GB" dirty="0" smtClean="0"/>
              <a:t>Good morning, how are you?		I am ok thank you</a:t>
            </a:r>
          </a:p>
          <a:p>
            <a:r>
              <a:rPr lang="en-GB" dirty="0" smtClean="0"/>
              <a:t>Good afternoon, everything alright?	I stay safe</a:t>
            </a:r>
          </a:p>
          <a:p>
            <a:r>
              <a:rPr lang="en-GB" dirty="0" smtClean="0"/>
              <a:t>Nice/lovely to see you			I’m surprised to see you!</a:t>
            </a:r>
          </a:p>
          <a:p>
            <a:r>
              <a:rPr lang="en-GB" dirty="0" smtClean="0"/>
              <a:t>Are you feeling better?			I feel ok</a:t>
            </a:r>
          </a:p>
          <a:p>
            <a:r>
              <a:rPr lang="en-GB" dirty="0" smtClean="0"/>
              <a:t>Can you help me please?			How can I help you?</a:t>
            </a:r>
          </a:p>
          <a:p>
            <a:r>
              <a:rPr lang="en-GB" dirty="0" smtClean="0"/>
              <a:t>Good bye, see you tomorrow		Good night, see you later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 you deaf? (BSL order deaf you?)</a:t>
            </a:r>
            <a:endParaRPr lang="en-GB" dirty="0"/>
          </a:p>
        </p:txBody>
      </p:sp>
      <p:pic>
        <p:nvPicPr>
          <p:cNvPr id="4" name="You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2494" y="246923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2811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hearing (BSL hearing me)</a:t>
            </a:r>
            <a:endParaRPr lang="en-GB" dirty="0"/>
          </a:p>
        </p:txBody>
      </p:sp>
      <p:pic>
        <p:nvPicPr>
          <p:cNvPr id="4" name="MeHea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79236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family are all deaf (BSL order family me all deaf)</a:t>
            </a:r>
            <a:endParaRPr lang="en-GB" dirty="0"/>
          </a:p>
        </p:txBody>
      </p:sp>
      <p:pic>
        <p:nvPicPr>
          <p:cNvPr id="4" name="MyFamilyAll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23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Ian is deaf (BSL order:  him Ian he is deaf)</a:t>
            </a:r>
            <a:endParaRPr lang="en-GB" dirty="0"/>
          </a:p>
        </p:txBody>
      </p:sp>
      <p:pic>
        <p:nvPicPr>
          <p:cNvPr id="4" name="HimIan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1827" y="2436188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7744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Ann is hearing (BSL order:  her Ann she is hearing)</a:t>
            </a:r>
            <a:endParaRPr lang="en-GB" dirty="0"/>
          </a:p>
        </p:txBody>
      </p:sp>
      <p:pic>
        <p:nvPicPr>
          <p:cNvPr id="4" name="HerAnnHea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2555" y="2634479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3992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6156611B3A4C9D3016DD1C82BE82" ma:contentTypeVersion="14" ma:contentTypeDescription="Create a new document." ma:contentTypeScope="" ma:versionID="a0dc8397e2a3f1afdb79b843148ae111">
  <xsd:schema xmlns:xsd="http://www.w3.org/2001/XMLSchema" xmlns:xs="http://www.w3.org/2001/XMLSchema" xmlns:p="http://schemas.microsoft.com/office/2006/metadata/properties" xmlns:ns3="b3fe5981-60c0-4104-a1b1-a1fac9687ed0" xmlns:ns4="e0e7bb2f-ff26-4fae-befd-4a9a53791a98" targetNamespace="http://schemas.microsoft.com/office/2006/metadata/properties" ma:root="true" ma:fieldsID="4e27fab920473e4351fe4ab2726f0006" ns3:_="" ns4:_="">
    <xsd:import namespace="b3fe5981-60c0-4104-a1b1-a1fac9687ed0"/>
    <xsd:import namespace="e0e7bb2f-ff26-4fae-befd-4a9a53791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5981-60c0-4104-a1b1-a1fac9687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bb2f-ff26-4fae-befd-4a9a53791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D979B5-A5AB-4272-BC2B-42F136489563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0e7bb2f-ff26-4fae-befd-4a9a53791a98"/>
    <ds:schemaRef ds:uri="b3fe5981-60c0-4104-a1b1-a1fac9687ed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01D1E4A-9EF4-4308-BC8F-906652F594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F88C68-7E72-40E0-92E7-F914A2E1AD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e5981-60c0-4104-a1b1-a1fac9687ed0"/>
    <ds:schemaRef ds:uri="e0e7bb2f-ff26-4fae-befd-4a9a53791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459</TotalTime>
  <Words>357</Words>
  <Application>Microsoft Office PowerPoint</Application>
  <PresentationFormat>Widescreen</PresentationFormat>
  <Paragraphs>42</Paragraphs>
  <Slides>22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Trebuchet MS</vt:lpstr>
      <vt:lpstr>Berlin</vt:lpstr>
      <vt:lpstr>Introduction to British Sign Language</vt:lpstr>
      <vt:lpstr>WEEK 3</vt:lpstr>
      <vt:lpstr>Basic Greetings</vt:lpstr>
      <vt:lpstr>In 2s and 3s have a conversation using these phrases</vt:lpstr>
      <vt:lpstr>Are you deaf? (BSL order deaf you?)</vt:lpstr>
      <vt:lpstr>I am hearing (BSL hearing me)</vt:lpstr>
      <vt:lpstr>My family are all deaf (BSL order family me all deaf)</vt:lpstr>
      <vt:lpstr>Ian is deaf (BSL order:  him Ian he is deaf)</vt:lpstr>
      <vt:lpstr>Ann is hearing (BSL order:  her Ann she is hearing)</vt:lpstr>
      <vt:lpstr>Bob is deaf and Eva is hearing (BSL order: him Bob, he is hearing and her Eva, she is deaf) </vt:lpstr>
      <vt:lpstr>Ian and Eva are both hearing (BSL order : both Eva and Ian both hearing)</vt:lpstr>
      <vt:lpstr>I am learning sign language</vt:lpstr>
      <vt:lpstr>I’m deaf and I don’t understand  (BSL order deaf me I don’t understand)</vt:lpstr>
      <vt:lpstr>Yes I understand</vt:lpstr>
      <vt:lpstr>Please again</vt:lpstr>
      <vt:lpstr>I need help please (BSL order: please I need help)</vt:lpstr>
      <vt:lpstr>Thank you for helping me</vt:lpstr>
      <vt:lpstr>Where do you live (BSL order: you live where?)</vt:lpstr>
      <vt:lpstr>My family are from London (BSL order family me from London)</vt:lpstr>
      <vt:lpstr>Are you from London?</vt:lpstr>
      <vt:lpstr>In you groups find out who is deaf / hearing and where they come from.</vt:lpstr>
      <vt:lpstr>Deaf Awareness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British Sign Language</dc:title>
  <dc:creator>Moore, Alison</dc:creator>
  <cp:lastModifiedBy>Moore, Alison</cp:lastModifiedBy>
  <cp:revision>17</cp:revision>
  <dcterms:created xsi:type="dcterms:W3CDTF">2021-05-28T10:01:00Z</dcterms:created>
  <dcterms:modified xsi:type="dcterms:W3CDTF">2021-10-01T11:21:25Z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0x010100BA496156611B3A4C9D3016DD1C82BE82</vt:lpwstr>
  </property>
</Properties>
</file>