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6" r:id="rId3"/>
    <p:sldId id="301" r:id="rId4"/>
    <p:sldId id="350" r:id="rId5"/>
    <p:sldId id="324" r:id="rId6"/>
    <p:sldId id="342" r:id="rId7"/>
    <p:sldId id="338" r:id="rId8"/>
    <p:sldId id="339" r:id="rId9"/>
    <p:sldId id="341" r:id="rId10"/>
    <p:sldId id="340" r:id="rId11"/>
    <p:sldId id="343" r:id="rId12"/>
    <p:sldId id="345" r:id="rId13"/>
    <p:sldId id="335" r:id="rId14"/>
    <p:sldId id="333" r:id="rId15"/>
    <p:sldId id="34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en, Gulcoy" initials="EG" lastIdx="1" clrIdx="0">
    <p:extLst>
      <p:ext uri="{19B8F6BF-5375-455C-9EA6-DF929625EA0E}">
        <p15:presenceInfo xmlns:p15="http://schemas.microsoft.com/office/powerpoint/2012/main" userId="S-1-5-21-842925246-1214440339-725345543-901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99" autoAdjust="0"/>
    <p:restoredTop sz="94660"/>
  </p:normalViewPr>
  <p:slideViewPr>
    <p:cSldViewPr snapToGrid="0">
      <p:cViewPr varScale="1">
        <p:scale>
          <a:sx n="80" d="100"/>
          <a:sy n="80" d="100"/>
        </p:scale>
        <p:origin x="2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0-17T21:49:50.975" idx="1">
    <p:pos x="7217" y="115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0-17T21:49:50.975" idx="1">
    <p:pos x="7217" y="115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0-17T21:49:50.975" idx="1">
    <p:pos x="7217" y="115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18/10/2021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resource/349538/english/present-simple" TargetMode="External"/><Relationship Id="rId2" Type="http://schemas.openxmlformats.org/officeDocument/2006/relationships/hyperlink" Target="https://esol.britishcouncil.org/content/learners/grammar-and-vocabulary/beginners/reading-letter-hospita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Countable_and_uncountable_nouns/Countables_and_uncountables_fo857352pl" TargetMode="External"/><Relationship Id="rId2" Type="http://schemas.openxmlformats.org/officeDocument/2006/relationships/hyperlink" Target="https://www.youtube.com/watch?v=Srglu-yI9O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iveworksheets.com/worksheets/en/English_as_a_Second_Language_(ESL)/There_is_-_there_are/There_is_-_There_are_%5E_a,_an,_some,_any_gy25424bs" TargetMode="External"/><Relationship Id="rId4" Type="http://schemas.openxmlformats.org/officeDocument/2006/relationships/hyperlink" Target="https://www.youtube.com/watch?v=MIDOnliWyew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723075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Recap past tense, simple present tense and present continuous tense questions and how to answer them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Recap previous session- </a:t>
            </a:r>
            <a:r>
              <a:rPr lang="en-GB" dirty="0" smtClean="0"/>
              <a:t>hospital letter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use countable and uncountable nouns</a:t>
            </a:r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46643" y="182880"/>
            <a:ext cx="6313337" cy="6551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What is she doing?</a:t>
            </a:r>
          </a:p>
          <a:p>
            <a:pPr marL="0" indent="0">
              <a:buNone/>
            </a:pPr>
            <a:r>
              <a:rPr lang="en-GB" dirty="0" smtClean="0"/>
              <a:t>She is teaching.</a:t>
            </a:r>
          </a:p>
          <a:p>
            <a:pPr marL="0" indent="0">
              <a:buNone/>
            </a:pPr>
            <a:r>
              <a:rPr lang="en-GB" dirty="0" smtClean="0"/>
              <a:t>She is reading a book to children.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57809" y="238539"/>
            <a:ext cx="2544417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Monday</a:t>
            </a:r>
            <a:endParaRPr lang="en-GB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09" y="1421544"/>
            <a:ext cx="3729162" cy="248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437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46643" y="182880"/>
            <a:ext cx="6313337" cy="6551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What does she usually do every Monday?</a:t>
            </a:r>
          </a:p>
          <a:p>
            <a:pPr marL="0" indent="0">
              <a:buNone/>
            </a:pPr>
            <a:r>
              <a:rPr lang="en-GB" dirty="0" smtClean="0"/>
              <a:t>She read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 a book to children.</a:t>
            </a:r>
          </a:p>
          <a:p>
            <a:pPr marL="0" indent="0">
              <a:buNone/>
            </a:pPr>
            <a:r>
              <a:rPr lang="en-GB" dirty="0" smtClean="0"/>
              <a:t>She teach</a:t>
            </a:r>
            <a:r>
              <a:rPr lang="en-GB" dirty="0" smtClean="0">
                <a:solidFill>
                  <a:srgbClr val="FF0000"/>
                </a:solidFill>
              </a:rPr>
              <a:t>es</a:t>
            </a:r>
            <a:r>
              <a:rPr lang="en-GB" dirty="0" smtClean="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7809" y="238539"/>
            <a:ext cx="2544417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Every Monday</a:t>
            </a:r>
            <a:endParaRPr lang="en-GB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09" y="1421544"/>
            <a:ext cx="3729162" cy="248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010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46643" y="182880"/>
            <a:ext cx="6313337" cy="6551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What </a:t>
            </a:r>
            <a:r>
              <a:rPr lang="en-GB" dirty="0" smtClean="0">
                <a:solidFill>
                  <a:srgbClr val="FF0000"/>
                </a:solidFill>
              </a:rPr>
              <a:t>did</a:t>
            </a:r>
            <a:r>
              <a:rPr lang="en-GB" dirty="0" smtClean="0"/>
              <a:t> she do last Monday? Why?</a:t>
            </a:r>
          </a:p>
          <a:p>
            <a:pPr marL="0" indent="0">
              <a:buNone/>
            </a:pPr>
            <a:r>
              <a:rPr lang="en-GB" dirty="0" smtClean="0"/>
              <a:t>She stayed at home. </a:t>
            </a:r>
          </a:p>
          <a:p>
            <a:pPr marL="0" indent="0">
              <a:buNone/>
            </a:pPr>
            <a:r>
              <a:rPr lang="en-GB" dirty="0" smtClean="0"/>
              <a:t>She didn’t go to work because she had the flu.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7809" y="238539"/>
            <a:ext cx="2122997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Last Monday</a:t>
            </a:r>
            <a:endParaRPr lang="en-GB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09" y="1267818"/>
            <a:ext cx="3570591" cy="256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164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5373" y="324027"/>
            <a:ext cx="10654749" cy="6299410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Recap previous </a:t>
            </a:r>
            <a:r>
              <a:rPr lang="en-GB" dirty="0" smtClean="0">
                <a:hlinkClick r:id="rId2"/>
              </a:rPr>
              <a:t>session- listen to questions and answer</a:t>
            </a:r>
          </a:p>
          <a:p>
            <a:pPr marL="0" indent="0">
              <a:buNone/>
            </a:pPr>
            <a:endParaRPr lang="en-GB" dirty="0">
              <a:hlinkClick r:id="rId2"/>
            </a:endParaRP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https://esol.britishcouncil.org/content/learners/grammar-and-vocabulary/beginners/reading-letter-hospital</a:t>
            </a:r>
            <a:endParaRPr lang="en-GB" dirty="0"/>
          </a:p>
          <a:p>
            <a:pPr marL="0" indent="0">
              <a:buNone/>
            </a:pPr>
            <a:endParaRPr lang="en-GB" u="sng" dirty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1476651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78434" y="456624"/>
            <a:ext cx="10821864" cy="608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206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Video- </a:t>
            </a:r>
            <a:r>
              <a:rPr lang="en-GB" dirty="0" smtClean="0"/>
              <a:t>aren’t for </a:t>
            </a:r>
            <a:r>
              <a:rPr lang="en-GB" dirty="0" err="1" smtClean="0"/>
              <a:t>countables</a:t>
            </a:r>
            <a:r>
              <a:rPr lang="en-GB" dirty="0" smtClean="0"/>
              <a:t> -</a:t>
            </a:r>
            <a:r>
              <a:rPr lang="en-GB" dirty="0" smtClean="0"/>
              <a:t>isn’t for </a:t>
            </a:r>
            <a:r>
              <a:rPr lang="en-GB" dirty="0" err="1" smtClean="0"/>
              <a:t>uncountables</a:t>
            </a:r>
            <a:endParaRPr lang="en-GB" dirty="0"/>
          </a:p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www.youtube.com/watch?v=Srglu-yI9Ow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activity</a:t>
            </a:r>
            <a:endParaRPr lang="en-GB" dirty="0"/>
          </a:p>
          <a:p>
            <a:r>
              <a:rPr lang="en-GB" u="sng" dirty="0">
                <a:hlinkClick r:id="rId3"/>
              </a:rPr>
              <a:t>https://www.liveworksheets.com/worksheets/en/English_as_a_Second_Language_(ESL)/</a:t>
            </a:r>
            <a:r>
              <a:rPr lang="en-GB" u="sng" dirty="0" smtClean="0">
                <a:hlinkClick r:id="rId3"/>
              </a:rPr>
              <a:t>Countable_and_uncountable_nouns/Countables_and_uncountables_fo857352pl</a:t>
            </a:r>
            <a:endParaRPr lang="en-GB" u="sng" dirty="0" smtClean="0"/>
          </a:p>
          <a:p>
            <a:pPr marL="0" indent="0">
              <a:buNone/>
            </a:pPr>
            <a:r>
              <a:rPr lang="en-GB" dirty="0" smtClean="0"/>
              <a:t>Video-a/an  </a:t>
            </a:r>
            <a:r>
              <a:rPr lang="en-GB" dirty="0"/>
              <a:t>some/any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https://www.youtube.com/watch?v=MIDOnliWyew</a:t>
            </a:r>
            <a:endParaRPr lang="en-GB" dirty="0"/>
          </a:p>
          <a:p>
            <a:endParaRPr lang="en-GB" u="sng" dirty="0" smtClean="0"/>
          </a:p>
          <a:p>
            <a:pPr marL="0" indent="0">
              <a:buNone/>
            </a:pPr>
            <a:r>
              <a:rPr lang="en-GB" u="sng" dirty="0" smtClean="0"/>
              <a:t>HW-</a:t>
            </a:r>
          </a:p>
          <a:p>
            <a:pPr marL="0" indent="0">
              <a:buNone/>
            </a:pPr>
            <a:r>
              <a:rPr lang="en-GB" u="sng" dirty="0">
                <a:hlinkClick r:id="rId5"/>
              </a:rPr>
              <a:t>https://www.liveworksheets.com/worksheets/en/English_as_a_Second_Language_(ESL)/There_is_-_there_are/There_is_-_There_are_%5E_a,_an,_some,_</a:t>
            </a:r>
            <a:r>
              <a:rPr lang="en-GB" u="sng" dirty="0" smtClean="0">
                <a:hlinkClick r:id="rId5"/>
              </a:rPr>
              <a:t>any_gy25424bs</a:t>
            </a:r>
            <a:endParaRPr lang="en-GB" u="sng" dirty="0" smtClean="0"/>
          </a:p>
          <a:p>
            <a:endParaRPr lang="en-GB" u="sng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165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310099"/>
            <a:ext cx="10031896" cy="12881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425" y="2321781"/>
            <a:ext cx="10031896" cy="3967701"/>
          </a:xfrm>
        </p:spPr>
        <p:txBody>
          <a:bodyPr>
            <a:normAutofit/>
          </a:bodyPr>
          <a:lstStyle/>
          <a:p>
            <a:r>
              <a:rPr lang="en-GB" sz="3200" dirty="0" smtClean="0"/>
              <a:t>What </a:t>
            </a:r>
            <a:r>
              <a:rPr lang="en-GB" sz="3200" dirty="0" smtClean="0">
                <a:solidFill>
                  <a:srgbClr val="FF0000"/>
                </a:solidFill>
              </a:rPr>
              <a:t>was</a:t>
            </a:r>
            <a:r>
              <a:rPr lang="en-GB" sz="3200" dirty="0" smtClean="0"/>
              <a:t> the date </a:t>
            </a:r>
            <a:r>
              <a:rPr lang="en-GB" sz="3200" dirty="0" smtClean="0">
                <a:solidFill>
                  <a:srgbClr val="FF0000"/>
                </a:solidFill>
              </a:rPr>
              <a:t>yesterday</a:t>
            </a:r>
            <a:r>
              <a:rPr lang="en-GB" sz="3200" dirty="0" smtClean="0"/>
              <a:t>?</a:t>
            </a:r>
          </a:p>
          <a:p>
            <a:r>
              <a:rPr lang="en-GB" sz="3200" dirty="0" smtClean="0"/>
              <a:t>17</a:t>
            </a:r>
            <a:r>
              <a:rPr lang="en-GB" sz="3200" baseline="30000" dirty="0" smtClean="0"/>
              <a:t>th</a:t>
            </a:r>
            <a:r>
              <a:rPr lang="en-GB" sz="3200" dirty="0" smtClean="0"/>
              <a:t> October</a:t>
            </a:r>
          </a:p>
          <a:p>
            <a:r>
              <a:rPr lang="en-GB" sz="3200" dirty="0" smtClean="0"/>
              <a:t>The seventeenth of  October</a:t>
            </a:r>
          </a:p>
        </p:txBody>
      </p:sp>
      <p:sp>
        <p:nvSpPr>
          <p:cNvPr id="4" name="Rectangle 3"/>
          <p:cNvSpPr/>
          <p:nvPr/>
        </p:nvSpPr>
        <p:spPr>
          <a:xfrm>
            <a:off x="636104" y="310099"/>
            <a:ext cx="8507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What’s the date today?</a:t>
            </a:r>
            <a:br>
              <a:rPr lang="en-GB" sz="2800" dirty="0"/>
            </a:br>
            <a:r>
              <a:rPr lang="en-GB" sz="2800" dirty="0" smtClean="0"/>
              <a:t>18/10/2021</a:t>
            </a:r>
          </a:p>
          <a:p>
            <a:r>
              <a:rPr lang="en-GB" sz="2800" dirty="0" smtClean="0"/>
              <a:t>The eighteenth of October</a:t>
            </a:r>
          </a:p>
        </p:txBody>
      </p:sp>
    </p:spTree>
    <p:extLst>
      <p:ext uri="{BB962C8B-B14F-4D97-AF65-F5344CB8AC3E}">
        <p14:creationId xmlns:p14="http://schemas.microsoft.com/office/powerpoint/2010/main" val="4867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7"/>
            <a:ext cx="10515600" cy="6180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 smtClean="0"/>
              <a:t>I can’t see it.</a:t>
            </a:r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r>
              <a:rPr lang="en-GB" u="sng" dirty="0" smtClean="0"/>
              <a:t>I can’t hear it.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7526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7"/>
            <a:ext cx="10515600" cy="6180139"/>
          </a:xfrm>
        </p:spPr>
        <p:txBody>
          <a:bodyPr>
            <a:normAutofit fontScale="92500" lnSpcReduction="20000"/>
          </a:bodyPr>
          <a:lstStyle/>
          <a:p>
            <a:r>
              <a:rPr lang="en-GB" u="sng" dirty="0" smtClean="0"/>
              <a:t>What </a:t>
            </a:r>
            <a:r>
              <a:rPr lang="en-GB" u="sng" dirty="0" smtClean="0">
                <a:solidFill>
                  <a:srgbClr val="FF0000"/>
                </a:solidFill>
              </a:rPr>
              <a:t>did</a:t>
            </a:r>
            <a:r>
              <a:rPr lang="en-GB" u="sng" dirty="0" smtClean="0"/>
              <a:t> you do </a:t>
            </a:r>
            <a:r>
              <a:rPr lang="en-GB" u="sng" dirty="0" smtClean="0">
                <a:solidFill>
                  <a:srgbClr val="FF0000"/>
                </a:solidFill>
              </a:rPr>
              <a:t>yesterday</a:t>
            </a:r>
            <a:r>
              <a:rPr lang="en-GB" u="sng" dirty="0" smtClean="0"/>
              <a:t>?     </a:t>
            </a:r>
          </a:p>
          <a:p>
            <a:pPr marL="0" indent="0">
              <a:buNone/>
            </a:pPr>
            <a:r>
              <a:rPr lang="en-GB" dirty="0" smtClean="0"/>
              <a:t>I stay</a:t>
            </a:r>
            <a:r>
              <a:rPr lang="en-GB" dirty="0" smtClean="0">
                <a:solidFill>
                  <a:srgbClr val="FF0000"/>
                </a:solidFill>
              </a:rPr>
              <a:t>ed</a:t>
            </a:r>
            <a:r>
              <a:rPr lang="en-GB" dirty="0" smtClean="0"/>
              <a:t> at home.</a:t>
            </a:r>
          </a:p>
          <a:p>
            <a:pPr marL="0" indent="0">
              <a:buNone/>
            </a:pPr>
            <a:r>
              <a:rPr lang="en-GB" dirty="0" smtClean="0"/>
              <a:t>I had my hair cut.</a:t>
            </a:r>
          </a:p>
          <a:p>
            <a:pPr marL="0" indent="0">
              <a:buNone/>
            </a:pPr>
            <a:r>
              <a:rPr lang="en-GB" dirty="0" smtClean="0"/>
              <a:t>I cleaned my house.</a:t>
            </a:r>
          </a:p>
          <a:p>
            <a:pPr marL="0" indent="0">
              <a:buNone/>
            </a:pPr>
            <a:r>
              <a:rPr lang="en-GB" dirty="0" smtClean="0"/>
              <a:t>I had a rest because I had backache.</a:t>
            </a:r>
          </a:p>
          <a:p>
            <a:pPr marL="0" indent="0">
              <a:buNone/>
            </a:pPr>
            <a:r>
              <a:rPr lang="en-GB" dirty="0" smtClean="0"/>
              <a:t>I trimm</a:t>
            </a:r>
            <a:r>
              <a:rPr lang="en-GB" dirty="0" smtClean="0">
                <a:solidFill>
                  <a:srgbClr val="FF0000"/>
                </a:solidFill>
              </a:rPr>
              <a:t>ed</a:t>
            </a:r>
            <a:r>
              <a:rPr lang="en-GB" dirty="0" smtClean="0"/>
              <a:t> my garden.</a:t>
            </a:r>
            <a:endParaRPr lang="en-GB" u="sng" dirty="0" smtClean="0"/>
          </a:p>
          <a:p>
            <a:r>
              <a:rPr lang="en-GB" u="sng" dirty="0" smtClean="0"/>
              <a:t>What </a:t>
            </a:r>
            <a:r>
              <a:rPr lang="en-GB" u="sng" dirty="0" smtClean="0">
                <a:solidFill>
                  <a:srgbClr val="FF0000"/>
                </a:solidFill>
              </a:rPr>
              <a:t>do</a:t>
            </a:r>
            <a:r>
              <a:rPr lang="en-GB" u="sng" dirty="0" smtClean="0"/>
              <a:t> you usually do </a:t>
            </a:r>
            <a:r>
              <a:rPr lang="en-GB" u="sng" dirty="0" smtClean="0">
                <a:solidFill>
                  <a:srgbClr val="FF0000"/>
                </a:solidFill>
              </a:rPr>
              <a:t>everyday this time</a:t>
            </a:r>
            <a:r>
              <a:rPr lang="en-GB" u="sng" dirty="0" smtClean="0"/>
              <a:t>?    </a:t>
            </a:r>
            <a:r>
              <a:rPr lang="en-GB" dirty="0" smtClean="0"/>
              <a:t>routine</a:t>
            </a:r>
          </a:p>
          <a:p>
            <a:pPr marL="0" indent="0">
              <a:buNone/>
            </a:pPr>
            <a:r>
              <a:rPr lang="en-GB" dirty="0" smtClean="0"/>
              <a:t>I have lunch.</a:t>
            </a:r>
          </a:p>
          <a:p>
            <a:pPr marL="0" indent="0">
              <a:buNone/>
            </a:pPr>
            <a:r>
              <a:rPr lang="en-GB" dirty="0" smtClean="0"/>
              <a:t>I make dinner.</a:t>
            </a:r>
          </a:p>
          <a:p>
            <a:pPr marL="0" indent="0">
              <a:buNone/>
            </a:pPr>
            <a:r>
              <a:rPr lang="en-GB" dirty="0" smtClean="0"/>
              <a:t>I watch TV.</a:t>
            </a:r>
          </a:p>
          <a:p>
            <a:pPr marL="0" indent="0">
              <a:buNone/>
            </a:pPr>
            <a:r>
              <a:rPr lang="en-GB" dirty="0" smtClean="0"/>
              <a:t>I cook.</a:t>
            </a:r>
            <a:endParaRPr lang="en-GB" u="sng" dirty="0" smtClean="0"/>
          </a:p>
          <a:p>
            <a:r>
              <a:rPr lang="en-GB" u="sng" dirty="0" smtClean="0"/>
              <a:t>What </a:t>
            </a:r>
            <a:r>
              <a:rPr lang="en-GB" u="sng" dirty="0" smtClean="0">
                <a:solidFill>
                  <a:srgbClr val="FF0000"/>
                </a:solidFill>
              </a:rPr>
              <a:t>are</a:t>
            </a:r>
            <a:r>
              <a:rPr lang="en-GB" u="sng" dirty="0" smtClean="0"/>
              <a:t> you doing </a:t>
            </a:r>
            <a:r>
              <a:rPr lang="en-GB" u="sng" dirty="0" smtClean="0">
                <a:solidFill>
                  <a:srgbClr val="FF0000"/>
                </a:solidFill>
              </a:rPr>
              <a:t>now</a:t>
            </a:r>
            <a:r>
              <a:rPr lang="en-GB" u="sng" dirty="0" smtClean="0"/>
              <a:t>?   Now-at moment</a:t>
            </a:r>
          </a:p>
          <a:p>
            <a:pPr marL="0" indent="0">
              <a:buNone/>
            </a:pPr>
            <a:r>
              <a:rPr lang="en-GB" dirty="0" smtClean="0"/>
              <a:t>I am studying online.</a:t>
            </a:r>
          </a:p>
          <a:p>
            <a:pPr marL="0" indent="0">
              <a:buNone/>
            </a:pPr>
            <a:r>
              <a:rPr lang="en-GB" dirty="0" smtClean="0"/>
              <a:t>I am sitting on the sofa.</a:t>
            </a:r>
          </a:p>
          <a:p>
            <a:pPr marL="0" indent="0">
              <a:buNone/>
            </a:pPr>
            <a:r>
              <a:rPr lang="en-GB" dirty="0" smtClean="0"/>
              <a:t>I am listening to my class mate.</a:t>
            </a:r>
          </a:p>
          <a:p>
            <a:endParaRPr lang="en-GB" u="sng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32505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35039" y="182880"/>
            <a:ext cx="6156961" cy="6551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What are they doing?</a:t>
            </a:r>
          </a:p>
          <a:p>
            <a:pPr marL="0" indent="0">
              <a:buNone/>
            </a:pPr>
            <a:r>
              <a:rPr lang="en-GB" dirty="0" smtClean="0"/>
              <a:t>They are shopping.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57809" y="238539"/>
            <a:ext cx="1558455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Saturday</a:t>
            </a:r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19" y="1014908"/>
            <a:ext cx="4230467" cy="281518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2738" y="4214191"/>
            <a:ext cx="1168842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shopping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831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35039" y="182880"/>
            <a:ext cx="6156961" cy="6551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What do they do ever </a:t>
            </a:r>
            <a:r>
              <a:rPr lang="en-GB" dirty="0"/>
              <a:t>S</a:t>
            </a:r>
            <a:r>
              <a:rPr lang="en-GB" dirty="0" smtClean="0"/>
              <a:t>aturday?</a:t>
            </a:r>
          </a:p>
          <a:p>
            <a:pPr marL="0" indent="0">
              <a:buNone/>
            </a:pPr>
            <a:r>
              <a:rPr lang="en-GB" dirty="0" smtClean="0"/>
              <a:t>They go shopping every Saturday.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57809" y="238539"/>
            <a:ext cx="2321781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Every Saturday</a:t>
            </a:r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52" y="1181885"/>
            <a:ext cx="4230467" cy="281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264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11471" y="238539"/>
            <a:ext cx="6880529" cy="5637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What are they doing?</a:t>
            </a:r>
          </a:p>
          <a:p>
            <a:pPr marL="0" indent="0">
              <a:buNone/>
            </a:pPr>
            <a:r>
              <a:rPr lang="en-GB" dirty="0" smtClean="0"/>
              <a:t>They are visiting their friends.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57808" y="238539"/>
            <a:ext cx="2337684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This Saturday</a:t>
            </a:r>
            <a:endParaRPr lang="en-GB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162" y="1499979"/>
            <a:ext cx="4148366" cy="29209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19917" y="4715123"/>
            <a:ext cx="946205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visiting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7969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36259" y="1121134"/>
            <a:ext cx="6355742" cy="56136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Every Saturday, we usually go </a:t>
            </a:r>
            <a:r>
              <a:rPr lang="en-GB" dirty="0"/>
              <a:t>shopping </a:t>
            </a:r>
          </a:p>
          <a:p>
            <a:pPr marL="0" indent="0">
              <a:buNone/>
            </a:pPr>
            <a:r>
              <a:rPr lang="en-GB" dirty="0" smtClean="0"/>
              <a:t>but last Saturday we visited our friends.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7809" y="238539"/>
            <a:ext cx="2210462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Last Saturday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824577" y="1860604"/>
            <a:ext cx="588397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X</a:t>
            </a:r>
            <a:endParaRPr lang="en-GB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1" y="1084512"/>
            <a:ext cx="3371726" cy="22437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613" y="3927944"/>
            <a:ext cx="3482107" cy="24518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1864" y="4597823"/>
            <a:ext cx="556592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ⱱ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61006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94351" y="477078"/>
            <a:ext cx="6697650" cy="62576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What did they do last Saturday?</a:t>
            </a:r>
          </a:p>
          <a:p>
            <a:pPr marL="0" indent="0">
              <a:buNone/>
            </a:pPr>
            <a:r>
              <a:rPr lang="en-GB" dirty="0" smtClean="0"/>
              <a:t>They visited their friends.</a:t>
            </a:r>
          </a:p>
          <a:p>
            <a:pPr marL="0" indent="0">
              <a:buNone/>
            </a:pPr>
            <a:r>
              <a:rPr lang="en-GB" dirty="0" smtClean="0"/>
              <a:t>They didn’t go shopping.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7809" y="238539"/>
            <a:ext cx="2210462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Last Saturday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896139" y="1749286"/>
            <a:ext cx="588397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X</a:t>
            </a:r>
            <a:endParaRPr lang="en-GB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971" y="1154237"/>
            <a:ext cx="3371726" cy="22437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8127" y="3833578"/>
            <a:ext cx="3482107" cy="24518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1864" y="4597823"/>
            <a:ext cx="556592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ⱱ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1480183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5910</TotalTime>
  <Words>396</Words>
  <Application>Microsoft Office PowerPoint</Application>
  <PresentationFormat>Widescreen</PresentationFormat>
  <Paragraphs>81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                </vt:lpstr>
      <vt:lpstr>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298</cp:revision>
  <dcterms:created xsi:type="dcterms:W3CDTF">2021-05-21T00:07:32Z</dcterms:created>
  <dcterms:modified xsi:type="dcterms:W3CDTF">2021-10-18T14:15:56Z</dcterms:modified>
</cp:coreProperties>
</file>