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301" r:id="rId4"/>
    <p:sldId id="350" r:id="rId5"/>
    <p:sldId id="324" r:id="rId6"/>
    <p:sldId id="342" r:id="rId7"/>
    <p:sldId id="338" r:id="rId8"/>
    <p:sldId id="339" r:id="rId9"/>
    <p:sldId id="341" r:id="rId10"/>
    <p:sldId id="340" r:id="rId11"/>
    <p:sldId id="343" r:id="rId12"/>
    <p:sldId id="345" r:id="rId13"/>
    <p:sldId id="335" r:id="rId14"/>
    <p:sldId id="333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7T21:49:50.975" idx="1">
    <p:pos x="7217" y="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7T21:49:50.975" idx="1">
    <p:pos x="7217" y="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7T21:49:50.975" idx="1">
    <p:pos x="7217" y="11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349538/english/present-simple" TargetMode="External"/><Relationship Id="rId2" Type="http://schemas.openxmlformats.org/officeDocument/2006/relationships/hyperlink" Target="https://esol.britishcouncil.org/content/learners/grammar-and-vocabulary/beginners/reading-letter-hospit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veworksheets.com/worksheets/en/English_as_a_Second_Language_(ESL)/There_is_-_there_are/There_is_-_There_are_%5E_a,_an,_some,_any_gy25424bs" TargetMode="External"/><Relationship Id="rId4" Type="http://schemas.openxmlformats.org/officeDocument/2006/relationships/hyperlink" Target="https://www.youtube.com/watch?v=MIDOnliWye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past tense, simple present tense and present continuous tense questions and how to answer them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Recap previous session- </a:t>
            </a:r>
            <a:r>
              <a:rPr lang="en-GB" dirty="0" smtClean="0"/>
              <a:t>hospital letter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use countable and uncountable nouns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46643" y="182880"/>
            <a:ext cx="6313337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is she doing?</a:t>
            </a:r>
          </a:p>
          <a:p>
            <a:pPr marL="0" indent="0">
              <a:buNone/>
            </a:pPr>
            <a:r>
              <a:rPr lang="en-GB" dirty="0" smtClean="0"/>
              <a:t>She is teaching.</a:t>
            </a:r>
          </a:p>
          <a:p>
            <a:pPr marL="0" indent="0">
              <a:buNone/>
            </a:pPr>
            <a:r>
              <a:rPr lang="en-GB" dirty="0" smtClean="0"/>
              <a:t>She is reading a book to children.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54441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Monday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421544"/>
            <a:ext cx="3729162" cy="248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3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46643" y="182880"/>
            <a:ext cx="6313337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does she usually do every Monday?</a:t>
            </a:r>
          </a:p>
          <a:p>
            <a:pPr marL="0" indent="0">
              <a:buNone/>
            </a:pPr>
            <a:r>
              <a:rPr lang="en-GB" dirty="0" smtClean="0"/>
              <a:t>She read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a book to children.</a:t>
            </a:r>
          </a:p>
          <a:p>
            <a:pPr marL="0" indent="0">
              <a:buNone/>
            </a:pPr>
            <a:r>
              <a:rPr lang="en-GB" dirty="0" smtClean="0"/>
              <a:t>She teach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r>
              <a:rPr lang="en-GB" dirty="0" smtClean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54441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 Monday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421544"/>
            <a:ext cx="3729162" cy="248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1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46643" y="182880"/>
            <a:ext cx="6313337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she do last Monday? Why?</a:t>
            </a:r>
          </a:p>
          <a:p>
            <a:pPr marL="0" indent="0">
              <a:buNone/>
            </a:pPr>
            <a:r>
              <a:rPr lang="en-GB" dirty="0" smtClean="0"/>
              <a:t>She stayed at home. </a:t>
            </a:r>
          </a:p>
          <a:p>
            <a:pPr marL="0" indent="0">
              <a:buNone/>
            </a:pPr>
            <a:r>
              <a:rPr lang="en-GB" dirty="0" smtClean="0"/>
              <a:t>She didn’t go to work because she had the flu.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12299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Last Monday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267818"/>
            <a:ext cx="3570591" cy="25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6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373" y="324027"/>
            <a:ext cx="10654749" cy="629941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Recap previous </a:t>
            </a:r>
            <a:r>
              <a:rPr lang="en-GB" dirty="0" smtClean="0">
                <a:hlinkClick r:id="rId2"/>
              </a:rPr>
              <a:t>session- listen to questions and answer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https://esol.britishcouncil.org/content/learners/grammar-and-vocabulary/beginners/reading-letter-hospital</a:t>
            </a:r>
            <a:endParaRPr lang="en-GB" dirty="0"/>
          </a:p>
          <a:p>
            <a:pPr marL="0" indent="0">
              <a:buNone/>
            </a:pPr>
            <a:endParaRPr lang="en-GB" u="sng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47665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8434" y="456624"/>
            <a:ext cx="10821864" cy="60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0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 -</a:t>
            </a:r>
            <a:r>
              <a:rPr lang="en-GB" dirty="0" smtClean="0"/>
              <a:t>isn’t for </a:t>
            </a:r>
            <a:r>
              <a:rPr lang="en-GB" dirty="0" err="1" smtClean="0"/>
              <a:t>uncountables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activity</a:t>
            </a:r>
            <a:endParaRPr lang="en-GB" dirty="0"/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Video-a/an  </a:t>
            </a:r>
            <a:r>
              <a:rPr lang="en-GB" dirty="0"/>
              <a:t>some/any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https://www.youtube.com/watch?v=MIDOnliWyew</a:t>
            </a:r>
            <a:endParaRPr lang="en-GB" dirty="0"/>
          </a:p>
          <a:p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HW-</a:t>
            </a:r>
          </a:p>
          <a:p>
            <a:pPr marL="0" indent="0">
              <a:buNone/>
            </a:pPr>
            <a:r>
              <a:rPr lang="en-GB" u="sng" dirty="0">
                <a:hlinkClick r:id="rId5"/>
              </a:rPr>
              <a:t>https://www.liveworksheets.com/worksheets/en/English_as_a_Second_Language_(ESL)/There_is_-_there_are/There_is_-_There_are_%5E_a,_an,_some,_</a:t>
            </a:r>
            <a:r>
              <a:rPr lang="en-GB" u="sng" dirty="0" smtClean="0">
                <a:hlinkClick r:id="rId5"/>
              </a:rPr>
              <a:t>any_gy25424bs</a:t>
            </a: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25" y="2321781"/>
            <a:ext cx="10031896" cy="396770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</a:t>
            </a:r>
            <a:r>
              <a:rPr lang="en-GB" sz="3200" dirty="0" smtClean="0">
                <a:solidFill>
                  <a:srgbClr val="FF0000"/>
                </a:solidFill>
              </a:rPr>
              <a:t>was</a:t>
            </a:r>
            <a:r>
              <a:rPr lang="en-GB" sz="3200" dirty="0" smtClean="0"/>
              <a:t> the date </a:t>
            </a:r>
            <a:r>
              <a:rPr lang="en-GB" sz="3200" dirty="0" smtClean="0">
                <a:solidFill>
                  <a:srgbClr val="FF0000"/>
                </a:solidFill>
              </a:rPr>
              <a:t>yesterday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17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October</a:t>
            </a:r>
          </a:p>
          <a:p>
            <a:r>
              <a:rPr lang="en-GB" sz="3200" dirty="0" smtClean="0"/>
              <a:t>The seventeenth of  October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36104" y="310099"/>
            <a:ext cx="8507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18/10/2021</a:t>
            </a:r>
          </a:p>
          <a:p>
            <a:r>
              <a:rPr lang="en-GB" sz="2800" dirty="0" smtClean="0"/>
              <a:t>The eighteenth of October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I can’t see it.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I can’t hear it.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526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 fontScale="92500" lnSpcReduction="20000"/>
          </a:bodyPr>
          <a:lstStyle/>
          <a:p>
            <a:r>
              <a:rPr lang="en-GB" u="sng" dirty="0" smtClean="0"/>
              <a:t>What </a:t>
            </a:r>
            <a:r>
              <a:rPr lang="en-GB" u="sng" dirty="0" smtClean="0">
                <a:solidFill>
                  <a:srgbClr val="FF0000"/>
                </a:solidFill>
              </a:rPr>
              <a:t>did</a:t>
            </a:r>
            <a:r>
              <a:rPr lang="en-GB" u="sng" dirty="0" smtClean="0"/>
              <a:t> you do </a:t>
            </a:r>
            <a:r>
              <a:rPr lang="en-GB" u="sng" dirty="0" smtClean="0">
                <a:solidFill>
                  <a:srgbClr val="FF0000"/>
                </a:solidFill>
              </a:rPr>
              <a:t>yesterday</a:t>
            </a:r>
            <a:r>
              <a:rPr lang="en-GB" u="sng" dirty="0" smtClean="0"/>
              <a:t>?     </a:t>
            </a:r>
          </a:p>
          <a:p>
            <a:pPr marL="0" indent="0">
              <a:buNone/>
            </a:pPr>
            <a:r>
              <a:rPr lang="en-GB" dirty="0" smtClean="0"/>
              <a:t>I stay</a:t>
            </a:r>
            <a:r>
              <a:rPr lang="en-GB" dirty="0" smtClean="0">
                <a:solidFill>
                  <a:srgbClr val="FF0000"/>
                </a:solidFill>
              </a:rPr>
              <a:t>ed</a:t>
            </a:r>
            <a:r>
              <a:rPr lang="en-GB" dirty="0" smtClean="0"/>
              <a:t> at home.</a:t>
            </a:r>
          </a:p>
          <a:p>
            <a:pPr marL="0" indent="0">
              <a:buNone/>
            </a:pPr>
            <a:r>
              <a:rPr lang="en-GB" dirty="0" smtClean="0"/>
              <a:t>I had my hair cut.</a:t>
            </a:r>
          </a:p>
          <a:p>
            <a:pPr marL="0" indent="0">
              <a:buNone/>
            </a:pPr>
            <a:r>
              <a:rPr lang="en-GB" dirty="0" smtClean="0"/>
              <a:t>I cleaned my house.</a:t>
            </a:r>
          </a:p>
          <a:p>
            <a:pPr marL="0" indent="0">
              <a:buNone/>
            </a:pPr>
            <a:r>
              <a:rPr lang="en-GB" dirty="0" smtClean="0"/>
              <a:t>I had a rest because I had backache.</a:t>
            </a:r>
          </a:p>
          <a:p>
            <a:pPr marL="0" indent="0">
              <a:buNone/>
            </a:pPr>
            <a:r>
              <a:rPr lang="en-GB" dirty="0" smtClean="0"/>
              <a:t>I trimm</a:t>
            </a:r>
            <a:r>
              <a:rPr lang="en-GB" dirty="0" smtClean="0">
                <a:solidFill>
                  <a:srgbClr val="FF0000"/>
                </a:solidFill>
              </a:rPr>
              <a:t>ed</a:t>
            </a:r>
            <a:r>
              <a:rPr lang="en-GB" dirty="0" smtClean="0"/>
              <a:t> my garden.</a:t>
            </a:r>
            <a:endParaRPr lang="en-GB" u="sng" dirty="0" smtClean="0"/>
          </a:p>
          <a:p>
            <a:r>
              <a:rPr lang="en-GB" u="sng" dirty="0" smtClean="0"/>
              <a:t>What </a:t>
            </a:r>
            <a:r>
              <a:rPr lang="en-GB" u="sng" dirty="0" smtClean="0">
                <a:solidFill>
                  <a:srgbClr val="FF0000"/>
                </a:solidFill>
              </a:rPr>
              <a:t>do</a:t>
            </a:r>
            <a:r>
              <a:rPr lang="en-GB" u="sng" dirty="0" smtClean="0"/>
              <a:t> you usually do </a:t>
            </a:r>
            <a:r>
              <a:rPr lang="en-GB" u="sng" dirty="0" smtClean="0">
                <a:solidFill>
                  <a:srgbClr val="FF0000"/>
                </a:solidFill>
              </a:rPr>
              <a:t>everyday this time</a:t>
            </a:r>
            <a:r>
              <a:rPr lang="en-GB" u="sng" dirty="0" smtClean="0"/>
              <a:t>?    </a:t>
            </a:r>
            <a:r>
              <a:rPr lang="en-GB" dirty="0" smtClean="0"/>
              <a:t>routine</a:t>
            </a:r>
          </a:p>
          <a:p>
            <a:pPr marL="0" indent="0">
              <a:buNone/>
            </a:pPr>
            <a:r>
              <a:rPr lang="en-GB" dirty="0" smtClean="0"/>
              <a:t>I have lunch.</a:t>
            </a:r>
          </a:p>
          <a:p>
            <a:pPr marL="0" indent="0">
              <a:buNone/>
            </a:pPr>
            <a:r>
              <a:rPr lang="en-GB" dirty="0" smtClean="0"/>
              <a:t>I make dinner.</a:t>
            </a:r>
          </a:p>
          <a:p>
            <a:pPr marL="0" indent="0">
              <a:buNone/>
            </a:pPr>
            <a:r>
              <a:rPr lang="en-GB" dirty="0" smtClean="0"/>
              <a:t>I watch TV.</a:t>
            </a:r>
          </a:p>
          <a:p>
            <a:pPr marL="0" indent="0">
              <a:buNone/>
            </a:pPr>
            <a:r>
              <a:rPr lang="en-GB" dirty="0" smtClean="0"/>
              <a:t>I cook.</a:t>
            </a:r>
            <a:endParaRPr lang="en-GB" u="sng" dirty="0" smtClean="0"/>
          </a:p>
          <a:p>
            <a:r>
              <a:rPr lang="en-GB" u="sng" dirty="0" smtClean="0"/>
              <a:t>What </a:t>
            </a:r>
            <a:r>
              <a:rPr lang="en-GB" u="sng" dirty="0" smtClean="0">
                <a:solidFill>
                  <a:srgbClr val="FF0000"/>
                </a:solidFill>
              </a:rPr>
              <a:t>are</a:t>
            </a:r>
            <a:r>
              <a:rPr lang="en-GB" u="sng" dirty="0" smtClean="0"/>
              <a:t> you doing </a:t>
            </a:r>
            <a:r>
              <a:rPr lang="en-GB" u="sng" dirty="0" smtClean="0">
                <a:solidFill>
                  <a:srgbClr val="FF0000"/>
                </a:solidFill>
              </a:rPr>
              <a:t>now</a:t>
            </a:r>
            <a:r>
              <a:rPr lang="en-GB" u="sng" dirty="0" smtClean="0"/>
              <a:t>?   Now-at moment</a:t>
            </a:r>
          </a:p>
          <a:p>
            <a:pPr marL="0" indent="0">
              <a:buNone/>
            </a:pPr>
            <a:r>
              <a:rPr lang="en-GB" dirty="0" smtClean="0"/>
              <a:t>I am studying online.</a:t>
            </a:r>
          </a:p>
          <a:p>
            <a:pPr marL="0" indent="0">
              <a:buNone/>
            </a:pPr>
            <a:r>
              <a:rPr lang="en-GB" dirty="0" smtClean="0"/>
              <a:t>I am sitting on the sofa.</a:t>
            </a:r>
          </a:p>
          <a:p>
            <a:pPr marL="0" indent="0">
              <a:buNone/>
            </a:pPr>
            <a:r>
              <a:rPr lang="en-GB" dirty="0" smtClean="0"/>
              <a:t>I am listening to my class mate.</a:t>
            </a:r>
          </a:p>
          <a:p>
            <a:endParaRPr lang="en-GB" u="sng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250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35039" y="182880"/>
            <a:ext cx="6156961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are they doing?</a:t>
            </a:r>
          </a:p>
          <a:p>
            <a:pPr marL="0" indent="0">
              <a:buNone/>
            </a:pPr>
            <a:r>
              <a:rPr lang="en-GB" dirty="0" smtClean="0"/>
              <a:t>They are shopping.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155845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Saturday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19" y="1014908"/>
            <a:ext cx="4230467" cy="28151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738" y="4214191"/>
            <a:ext cx="116884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shopping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3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35039" y="182880"/>
            <a:ext cx="6156961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do they do ever </a:t>
            </a:r>
            <a:r>
              <a:rPr lang="en-GB" dirty="0"/>
              <a:t>S</a:t>
            </a:r>
            <a:r>
              <a:rPr lang="en-GB" dirty="0" smtClean="0"/>
              <a:t>aturday?</a:t>
            </a:r>
          </a:p>
          <a:p>
            <a:pPr marL="0" indent="0">
              <a:buNone/>
            </a:pPr>
            <a:r>
              <a:rPr lang="en-GB" dirty="0" smtClean="0"/>
              <a:t>They go shopping every Saturday.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32178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 Saturday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52" y="1181885"/>
            <a:ext cx="4230467" cy="281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6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11471" y="238539"/>
            <a:ext cx="6880529" cy="563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are they doing?</a:t>
            </a:r>
          </a:p>
          <a:p>
            <a:pPr marL="0" indent="0">
              <a:buNone/>
            </a:pPr>
            <a:r>
              <a:rPr lang="en-GB" dirty="0" smtClean="0"/>
              <a:t>They are visiting their friends.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7808" y="238539"/>
            <a:ext cx="233768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Saturday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62" y="1499979"/>
            <a:ext cx="4148366" cy="2920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9917" y="4715123"/>
            <a:ext cx="94620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visiting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96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36259" y="1121134"/>
            <a:ext cx="6355742" cy="5613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Every Saturday, we usually go </a:t>
            </a:r>
            <a:r>
              <a:rPr lang="en-GB" dirty="0"/>
              <a:t>shopping </a:t>
            </a:r>
          </a:p>
          <a:p>
            <a:pPr marL="0" indent="0">
              <a:buNone/>
            </a:pPr>
            <a:r>
              <a:rPr lang="en-GB" dirty="0" smtClean="0"/>
              <a:t>but last Saturday we visited our friends.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21046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Last Saturday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24577" y="1860604"/>
            <a:ext cx="58839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X</a:t>
            </a:r>
            <a:endParaRPr lang="en-GB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1" y="1084512"/>
            <a:ext cx="3371726" cy="2243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613" y="3927944"/>
            <a:ext cx="3482107" cy="2451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1864" y="4597823"/>
            <a:ext cx="55659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ⱱ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100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94351" y="477078"/>
            <a:ext cx="6697650" cy="6257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did they do last Saturday?</a:t>
            </a:r>
          </a:p>
          <a:p>
            <a:pPr marL="0" indent="0">
              <a:buNone/>
            </a:pPr>
            <a:r>
              <a:rPr lang="en-GB" dirty="0" smtClean="0"/>
              <a:t>They visited their friends.</a:t>
            </a:r>
          </a:p>
          <a:p>
            <a:pPr marL="0" indent="0">
              <a:buNone/>
            </a:pPr>
            <a:r>
              <a:rPr lang="en-GB" dirty="0" smtClean="0"/>
              <a:t>They didn’t go shopping.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21046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Last Saturday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96139" y="1749286"/>
            <a:ext cx="58839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X</a:t>
            </a:r>
            <a:endParaRPr lang="en-GB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71" y="1154237"/>
            <a:ext cx="3371726" cy="2243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127" y="3833578"/>
            <a:ext cx="3482107" cy="2451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1864" y="4597823"/>
            <a:ext cx="55659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ⱱ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8018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5910</TotalTime>
  <Words>396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               </vt:lpstr>
      <vt:lpstr>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298</cp:revision>
  <dcterms:created xsi:type="dcterms:W3CDTF">2021-05-21T00:07:32Z</dcterms:created>
  <dcterms:modified xsi:type="dcterms:W3CDTF">2021-10-18T14:15:56Z</dcterms:modified>
</cp:coreProperties>
</file>