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21" r:id="rId2"/>
  </p:sldMasterIdLst>
  <p:notesMasterIdLst>
    <p:notesMasterId r:id="rId44"/>
  </p:notesMasterIdLst>
  <p:sldIdLst>
    <p:sldId id="404" r:id="rId3"/>
    <p:sldId id="257" r:id="rId4"/>
    <p:sldId id="2571" r:id="rId5"/>
    <p:sldId id="395" r:id="rId6"/>
    <p:sldId id="262" r:id="rId7"/>
    <p:sldId id="2568" r:id="rId8"/>
    <p:sldId id="364" r:id="rId9"/>
    <p:sldId id="2570" r:id="rId10"/>
    <p:sldId id="2553" r:id="rId11"/>
    <p:sldId id="360" r:id="rId12"/>
    <p:sldId id="407" r:id="rId13"/>
    <p:sldId id="2552" r:id="rId14"/>
    <p:sldId id="2564" r:id="rId15"/>
    <p:sldId id="2563" r:id="rId16"/>
    <p:sldId id="271" r:id="rId17"/>
    <p:sldId id="679" r:id="rId18"/>
    <p:sldId id="302" r:id="rId19"/>
    <p:sldId id="285" r:id="rId20"/>
    <p:sldId id="711" r:id="rId21"/>
    <p:sldId id="2558" r:id="rId22"/>
    <p:sldId id="2559" r:id="rId23"/>
    <p:sldId id="719" r:id="rId24"/>
    <p:sldId id="408" r:id="rId25"/>
    <p:sldId id="683" r:id="rId26"/>
    <p:sldId id="259" r:id="rId27"/>
    <p:sldId id="693" r:id="rId28"/>
    <p:sldId id="2567" r:id="rId29"/>
    <p:sldId id="431" r:id="rId30"/>
    <p:sldId id="396" r:id="rId31"/>
    <p:sldId id="405" r:id="rId32"/>
    <p:sldId id="686" r:id="rId33"/>
    <p:sldId id="688" r:id="rId34"/>
    <p:sldId id="273" r:id="rId35"/>
    <p:sldId id="263" r:id="rId36"/>
    <p:sldId id="383" r:id="rId37"/>
    <p:sldId id="272" r:id="rId38"/>
    <p:sldId id="268" r:id="rId39"/>
    <p:sldId id="708" r:id="rId40"/>
    <p:sldId id="376" r:id="rId41"/>
    <p:sldId id="355" r:id="rId42"/>
    <p:sldId id="358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516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6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6" Type="http://schemas.openxmlformats.org/officeDocument/2006/relationships/image" Target="../media/image18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6" Type="http://schemas.openxmlformats.org/officeDocument/2006/relationships/image" Target="../media/image18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A9B5FC-59BE-4F75-B220-1D59439C7A6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2B74582-59C5-4FDE-9B7F-3EBDA2E94F53}">
      <dgm:prSet/>
      <dgm:spPr/>
      <dgm:t>
        <a:bodyPr/>
        <a:lstStyle/>
        <a:p>
          <a:r>
            <a:rPr lang="en-GB" b="1"/>
            <a:t>Cultivate quality business contacts and connections</a:t>
          </a:r>
          <a:endParaRPr lang="en-US"/>
        </a:p>
      </dgm:t>
    </dgm:pt>
    <dgm:pt modelId="{7316C83A-6919-4386-A901-3EF1AE93CF6C}" type="parTrans" cxnId="{7B93BBCF-CF87-43C7-A84F-954DD7D68B96}">
      <dgm:prSet/>
      <dgm:spPr/>
      <dgm:t>
        <a:bodyPr/>
        <a:lstStyle/>
        <a:p>
          <a:endParaRPr lang="en-US"/>
        </a:p>
      </dgm:t>
    </dgm:pt>
    <dgm:pt modelId="{5A7D81A8-CF2B-4778-B366-8FD4FFEC526B}" type="sibTrans" cxnId="{7B93BBCF-CF87-43C7-A84F-954DD7D68B96}">
      <dgm:prSet/>
      <dgm:spPr/>
      <dgm:t>
        <a:bodyPr/>
        <a:lstStyle/>
        <a:p>
          <a:endParaRPr lang="en-US"/>
        </a:p>
      </dgm:t>
    </dgm:pt>
    <dgm:pt modelId="{85737C79-3B8F-4803-A56C-60A44624F336}">
      <dgm:prSet/>
      <dgm:spPr/>
      <dgm:t>
        <a:bodyPr/>
        <a:lstStyle/>
        <a:p>
          <a:r>
            <a:rPr lang="en-GB" b="1"/>
            <a:t>Generate referrals</a:t>
          </a:r>
          <a:endParaRPr lang="en-US"/>
        </a:p>
      </dgm:t>
    </dgm:pt>
    <dgm:pt modelId="{AB7F65DE-6BE1-4699-8A88-2CB0EAB8B062}" type="parTrans" cxnId="{F383BA84-CB9B-4F8C-A738-CD32ED957545}">
      <dgm:prSet/>
      <dgm:spPr/>
      <dgm:t>
        <a:bodyPr/>
        <a:lstStyle/>
        <a:p>
          <a:endParaRPr lang="en-US"/>
        </a:p>
      </dgm:t>
    </dgm:pt>
    <dgm:pt modelId="{939B6AFB-F23E-400A-BA07-61CD55532F4C}" type="sibTrans" cxnId="{F383BA84-CB9B-4F8C-A738-CD32ED957545}">
      <dgm:prSet/>
      <dgm:spPr/>
      <dgm:t>
        <a:bodyPr/>
        <a:lstStyle/>
        <a:p>
          <a:endParaRPr lang="en-US"/>
        </a:p>
      </dgm:t>
    </dgm:pt>
    <dgm:pt modelId="{F9E8D69B-F23A-49DD-B95C-642E49CC5162}">
      <dgm:prSet/>
      <dgm:spPr/>
      <dgm:t>
        <a:bodyPr/>
        <a:lstStyle/>
        <a:p>
          <a:r>
            <a:rPr lang="en-GB" b="1"/>
            <a:t>Master word-of-mouth marketing</a:t>
          </a:r>
          <a:endParaRPr lang="en-US"/>
        </a:p>
      </dgm:t>
    </dgm:pt>
    <dgm:pt modelId="{301E44C3-0689-4A0B-9670-617E71A1CEFF}" type="parTrans" cxnId="{B9F9040D-DA08-487F-997D-87D00BE3CB65}">
      <dgm:prSet/>
      <dgm:spPr/>
      <dgm:t>
        <a:bodyPr/>
        <a:lstStyle/>
        <a:p>
          <a:endParaRPr lang="en-US"/>
        </a:p>
      </dgm:t>
    </dgm:pt>
    <dgm:pt modelId="{7940BB99-9057-48BD-B3EC-537D027BA415}" type="sibTrans" cxnId="{B9F9040D-DA08-487F-997D-87D00BE3CB65}">
      <dgm:prSet/>
      <dgm:spPr/>
      <dgm:t>
        <a:bodyPr/>
        <a:lstStyle/>
        <a:p>
          <a:endParaRPr lang="en-US"/>
        </a:p>
      </dgm:t>
    </dgm:pt>
    <dgm:pt modelId="{D1F72909-8578-47C8-B1E4-6F6DD029DE26}">
      <dgm:prSet/>
      <dgm:spPr/>
      <dgm:t>
        <a:bodyPr/>
        <a:lstStyle/>
        <a:p>
          <a:r>
            <a:rPr lang="en-GB" b="1"/>
            <a:t>Boost self-belief and self-confidence</a:t>
          </a:r>
          <a:endParaRPr lang="en-US"/>
        </a:p>
      </dgm:t>
    </dgm:pt>
    <dgm:pt modelId="{93036AF0-9E1D-4CBB-AF49-A91B8214E2F2}" type="parTrans" cxnId="{F0813C85-9ED6-4167-8F02-FDF4F67847FF}">
      <dgm:prSet/>
      <dgm:spPr/>
      <dgm:t>
        <a:bodyPr/>
        <a:lstStyle/>
        <a:p>
          <a:endParaRPr lang="en-US"/>
        </a:p>
      </dgm:t>
    </dgm:pt>
    <dgm:pt modelId="{6AA229C3-8D9B-4C2C-A4B3-CF2FB0E3D753}" type="sibTrans" cxnId="{F0813C85-9ED6-4167-8F02-FDF4F67847FF}">
      <dgm:prSet/>
      <dgm:spPr/>
      <dgm:t>
        <a:bodyPr/>
        <a:lstStyle/>
        <a:p>
          <a:endParaRPr lang="en-US"/>
        </a:p>
      </dgm:t>
    </dgm:pt>
    <dgm:pt modelId="{BD305111-0377-463C-9C60-B8C1FE7EFBC0}">
      <dgm:prSet/>
      <dgm:spPr/>
      <dgm:t>
        <a:bodyPr/>
        <a:lstStyle/>
        <a:p>
          <a:r>
            <a:rPr lang="en-GB" b="1"/>
            <a:t>Get and keep more customers, clients</a:t>
          </a:r>
          <a:endParaRPr lang="en-US"/>
        </a:p>
      </dgm:t>
    </dgm:pt>
    <dgm:pt modelId="{1E191050-DB92-42E7-AF80-15402C8E16CE}" type="parTrans" cxnId="{E4EEBDD6-EB57-448E-813A-EBF518A8A4DA}">
      <dgm:prSet/>
      <dgm:spPr/>
      <dgm:t>
        <a:bodyPr/>
        <a:lstStyle/>
        <a:p>
          <a:endParaRPr lang="en-US"/>
        </a:p>
      </dgm:t>
    </dgm:pt>
    <dgm:pt modelId="{ABE34C2C-E2BB-4CE7-B981-2A86B514D402}" type="sibTrans" cxnId="{E4EEBDD6-EB57-448E-813A-EBF518A8A4DA}">
      <dgm:prSet/>
      <dgm:spPr/>
      <dgm:t>
        <a:bodyPr/>
        <a:lstStyle/>
        <a:p>
          <a:endParaRPr lang="en-US"/>
        </a:p>
      </dgm:t>
    </dgm:pt>
    <dgm:pt modelId="{7A539274-400E-4A42-921C-5255584BB5BD}">
      <dgm:prSet/>
      <dgm:spPr/>
      <dgm:t>
        <a:bodyPr/>
        <a:lstStyle/>
        <a:p>
          <a:r>
            <a:rPr lang="en-GB" b="1"/>
            <a:t>How to research your customers and your market</a:t>
          </a:r>
          <a:endParaRPr lang="en-US"/>
        </a:p>
      </dgm:t>
    </dgm:pt>
    <dgm:pt modelId="{E21B7AC5-1A73-4FDF-BD79-AE90C658300D}" type="parTrans" cxnId="{36840C07-98B8-41B0-A13E-4EC9B6FC360A}">
      <dgm:prSet/>
      <dgm:spPr/>
      <dgm:t>
        <a:bodyPr/>
        <a:lstStyle/>
        <a:p>
          <a:endParaRPr lang="en-US"/>
        </a:p>
      </dgm:t>
    </dgm:pt>
    <dgm:pt modelId="{EB6002F3-0D73-430D-A71A-CB3E0236AE2D}" type="sibTrans" cxnId="{36840C07-98B8-41B0-A13E-4EC9B6FC360A}">
      <dgm:prSet/>
      <dgm:spPr/>
      <dgm:t>
        <a:bodyPr/>
        <a:lstStyle/>
        <a:p>
          <a:endParaRPr lang="en-US"/>
        </a:p>
      </dgm:t>
    </dgm:pt>
    <dgm:pt modelId="{C87AA96B-094E-4C57-80FA-4D459E2DDED8}">
      <dgm:prSet/>
      <dgm:spPr/>
      <dgm:t>
        <a:bodyPr/>
        <a:lstStyle/>
        <a:p>
          <a:r>
            <a:rPr lang="en-GB" b="1"/>
            <a:t>Building rapport and gaining trust</a:t>
          </a:r>
          <a:endParaRPr lang="en-US"/>
        </a:p>
      </dgm:t>
    </dgm:pt>
    <dgm:pt modelId="{E4E4ECB7-2381-40FE-821D-4C45A05D439A}" type="parTrans" cxnId="{4939A15B-FFCF-475E-B0C2-8A0B8537B332}">
      <dgm:prSet/>
      <dgm:spPr/>
      <dgm:t>
        <a:bodyPr/>
        <a:lstStyle/>
        <a:p>
          <a:endParaRPr lang="en-US"/>
        </a:p>
      </dgm:t>
    </dgm:pt>
    <dgm:pt modelId="{9FBC0AA6-158B-41D7-9367-856B4F9B240B}" type="sibTrans" cxnId="{4939A15B-FFCF-475E-B0C2-8A0B8537B332}">
      <dgm:prSet/>
      <dgm:spPr/>
      <dgm:t>
        <a:bodyPr/>
        <a:lstStyle/>
        <a:p>
          <a:endParaRPr lang="en-US"/>
        </a:p>
      </dgm:t>
    </dgm:pt>
    <dgm:pt modelId="{2DC902AD-C66B-427C-943F-14D45002461C}">
      <dgm:prSet/>
      <dgm:spPr/>
      <dgm:t>
        <a:bodyPr/>
        <a:lstStyle/>
        <a:p>
          <a:r>
            <a:rPr lang="en-GB" b="1"/>
            <a:t>How to follow up your contacts</a:t>
          </a:r>
          <a:endParaRPr lang="en-US"/>
        </a:p>
      </dgm:t>
    </dgm:pt>
    <dgm:pt modelId="{345D5CA3-4523-42BB-BD62-3C5B27DED197}" type="parTrans" cxnId="{63C46798-A251-4D52-BF23-F0B07B6DF180}">
      <dgm:prSet/>
      <dgm:spPr/>
      <dgm:t>
        <a:bodyPr/>
        <a:lstStyle/>
        <a:p>
          <a:endParaRPr lang="en-US"/>
        </a:p>
      </dgm:t>
    </dgm:pt>
    <dgm:pt modelId="{BCBAE825-B0A4-4A1E-9336-AF58B0FB93C1}" type="sibTrans" cxnId="{63C46798-A251-4D52-BF23-F0B07B6DF180}">
      <dgm:prSet/>
      <dgm:spPr/>
      <dgm:t>
        <a:bodyPr/>
        <a:lstStyle/>
        <a:p>
          <a:endParaRPr lang="en-US"/>
        </a:p>
      </dgm:t>
    </dgm:pt>
    <dgm:pt modelId="{E99F3535-14AF-487D-ABC5-6DC27AAC68AD}" type="pres">
      <dgm:prSet presAssocID="{E7A9B5FC-59BE-4F75-B220-1D59439C7A6A}" presName="root" presStyleCnt="0">
        <dgm:presLayoutVars>
          <dgm:dir/>
          <dgm:resizeHandles val="exact"/>
        </dgm:presLayoutVars>
      </dgm:prSet>
      <dgm:spPr/>
    </dgm:pt>
    <dgm:pt modelId="{78ECE09C-95ED-431C-BA3E-1E1A4BBEDE24}" type="pres">
      <dgm:prSet presAssocID="{E2B74582-59C5-4FDE-9B7F-3EBDA2E94F53}" presName="compNode" presStyleCnt="0"/>
      <dgm:spPr/>
    </dgm:pt>
    <dgm:pt modelId="{7690F4A7-C87B-4C65-9FE0-FD8CCB4D01EB}" type="pres">
      <dgm:prSet presAssocID="{E2B74582-59C5-4FDE-9B7F-3EBDA2E94F53}" presName="bgRect" presStyleLbl="bgShp" presStyleIdx="0" presStyleCnt="8"/>
      <dgm:spPr/>
    </dgm:pt>
    <dgm:pt modelId="{23A6FA34-8A83-4CBA-8CE3-4A5E33D90C5D}" type="pres">
      <dgm:prSet presAssocID="{E2B74582-59C5-4FDE-9B7F-3EBDA2E94F53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B769A20F-4A94-44A8-B957-759B232F3AFD}" type="pres">
      <dgm:prSet presAssocID="{E2B74582-59C5-4FDE-9B7F-3EBDA2E94F53}" presName="spaceRect" presStyleCnt="0"/>
      <dgm:spPr/>
    </dgm:pt>
    <dgm:pt modelId="{2A6DE17D-22C2-4582-B8E9-B8CF8FE07F52}" type="pres">
      <dgm:prSet presAssocID="{E2B74582-59C5-4FDE-9B7F-3EBDA2E94F53}" presName="parTx" presStyleLbl="revTx" presStyleIdx="0" presStyleCnt="8">
        <dgm:presLayoutVars>
          <dgm:chMax val="0"/>
          <dgm:chPref val="0"/>
        </dgm:presLayoutVars>
      </dgm:prSet>
      <dgm:spPr/>
    </dgm:pt>
    <dgm:pt modelId="{E2EB89ED-0627-4A14-8B6D-6657E8726324}" type="pres">
      <dgm:prSet presAssocID="{5A7D81A8-CF2B-4778-B366-8FD4FFEC526B}" presName="sibTrans" presStyleCnt="0"/>
      <dgm:spPr/>
    </dgm:pt>
    <dgm:pt modelId="{E410D27D-7522-4FFF-8B06-3EF44433D22F}" type="pres">
      <dgm:prSet presAssocID="{85737C79-3B8F-4803-A56C-60A44624F336}" presName="compNode" presStyleCnt="0"/>
      <dgm:spPr/>
    </dgm:pt>
    <dgm:pt modelId="{08EFA27F-0CA9-43C5-A07E-AAED79380CF8}" type="pres">
      <dgm:prSet presAssocID="{85737C79-3B8F-4803-A56C-60A44624F336}" presName="bgRect" presStyleLbl="bgShp" presStyleIdx="1" presStyleCnt="8"/>
      <dgm:spPr/>
    </dgm:pt>
    <dgm:pt modelId="{84714566-EC5C-46A6-8E27-1605446CE477}" type="pres">
      <dgm:prSet presAssocID="{85737C79-3B8F-4803-A56C-60A44624F336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983B5455-B556-406F-890C-7ABB15069584}" type="pres">
      <dgm:prSet presAssocID="{85737C79-3B8F-4803-A56C-60A44624F336}" presName="spaceRect" presStyleCnt="0"/>
      <dgm:spPr/>
    </dgm:pt>
    <dgm:pt modelId="{E51CDA20-FBC6-4120-91C9-D89C0321F6D9}" type="pres">
      <dgm:prSet presAssocID="{85737C79-3B8F-4803-A56C-60A44624F336}" presName="parTx" presStyleLbl="revTx" presStyleIdx="1" presStyleCnt="8">
        <dgm:presLayoutVars>
          <dgm:chMax val="0"/>
          <dgm:chPref val="0"/>
        </dgm:presLayoutVars>
      </dgm:prSet>
      <dgm:spPr/>
    </dgm:pt>
    <dgm:pt modelId="{BCF0D82D-7B39-4C31-97EF-02D8FDED0023}" type="pres">
      <dgm:prSet presAssocID="{939B6AFB-F23E-400A-BA07-61CD55532F4C}" presName="sibTrans" presStyleCnt="0"/>
      <dgm:spPr/>
    </dgm:pt>
    <dgm:pt modelId="{DD40F39D-3CEF-485C-AACB-82BCAABD51D2}" type="pres">
      <dgm:prSet presAssocID="{F9E8D69B-F23A-49DD-B95C-642E49CC5162}" presName="compNode" presStyleCnt="0"/>
      <dgm:spPr/>
    </dgm:pt>
    <dgm:pt modelId="{C5ACF8DC-D8B8-4DFF-978F-7A8EBA508E40}" type="pres">
      <dgm:prSet presAssocID="{F9E8D69B-F23A-49DD-B95C-642E49CC5162}" presName="bgRect" presStyleLbl="bgShp" presStyleIdx="2" presStyleCnt="8"/>
      <dgm:spPr/>
    </dgm:pt>
    <dgm:pt modelId="{9DEFAC2A-3FAD-4AE8-A222-DD0D3E2B3700}" type="pres">
      <dgm:prSet presAssocID="{F9E8D69B-F23A-49DD-B95C-642E49CC5162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ngue"/>
        </a:ext>
      </dgm:extLst>
    </dgm:pt>
    <dgm:pt modelId="{57FE9BD9-C1BD-4930-8432-F11BBD21DD33}" type="pres">
      <dgm:prSet presAssocID="{F9E8D69B-F23A-49DD-B95C-642E49CC5162}" presName="spaceRect" presStyleCnt="0"/>
      <dgm:spPr/>
    </dgm:pt>
    <dgm:pt modelId="{7889C708-124A-47FE-98FC-24A6553CA40A}" type="pres">
      <dgm:prSet presAssocID="{F9E8D69B-F23A-49DD-B95C-642E49CC5162}" presName="parTx" presStyleLbl="revTx" presStyleIdx="2" presStyleCnt="8">
        <dgm:presLayoutVars>
          <dgm:chMax val="0"/>
          <dgm:chPref val="0"/>
        </dgm:presLayoutVars>
      </dgm:prSet>
      <dgm:spPr/>
    </dgm:pt>
    <dgm:pt modelId="{726FEEAE-4227-4C85-8CDA-95A52294CE5F}" type="pres">
      <dgm:prSet presAssocID="{7940BB99-9057-48BD-B3EC-537D027BA415}" presName="sibTrans" presStyleCnt="0"/>
      <dgm:spPr/>
    </dgm:pt>
    <dgm:pt modelId="{A216B19A-B4F2-49B2-8D39-7ACF66FAA38D}" type="pres">
      <dgm:prSet presAssocID="{D1F72909-8578-47C8-B1E4-6F6DD029DE26}" presName="compNode" presStyleCnt="0"/>
      <dgm:spPr/>
    </dgm:pt>
    <dgm:pt modelId="{DA25F0E9-EE60-46D3-A13D-65010ED818B7}" type="pres">
      <dgm:prSet presAssocID="{D1F72909-8578-47C8-B1E4-6F6DD029DE26}" presName="bgRect" presStyleLbl="bgShp" presStyleIdx="3" presStyleCnt="8"/>
      <dgm:spPr/>
    </dgm:pt>
    <dgm:pt modelId="{9BF610D8-35BF-4B90-85C9-03F2C0F4C1FB}" type="pres">
      <dgm:prSet presAssocID="{D1F72909-8578-47C8-B1E4-6F6DD029DE26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gnal"/>
        </a:ext>
      </dgm:extLst>
    </dgm:pt>
    <dgm:pt modelId="{EAE0305D-DE6C-4E7C-9464-FF7722019094}" type="pres">
      <dgm:prSet presAssocID="{D1F72909-8578-47C8-B1E4-6F6DD029DE26}" presName="spaceRect" presStyleCnt="0"/>
      <dgm:spPr/>
    </dgm:pt>
    <dgm:pt modelId="{3EA9D23C-EEBA-4459-85B4-308E7328C2AE}" type="pres">
      <dgm:prSet presAssocID="{D1F72909-8578-47C8-B1E4-6F6DD029DE26}" presName="parTx" presStyleLbl="revTx" presStyleIdx="3" presStyleCnt="8">
        <dgm:presLayoutVars>
          <dgm:chMax val="0"/>
          <dgm:chPref val="0"/>
        </dgm:presLayoutVars>
      </dgm:prSet>
      <dgm:spPr/>
    </dgm:pt>
    <dgm:pt modelId="{D42D9D72-7C10-4DD2-BA6E-5617C718D2FB}" type="pres">
      <dgm:prSet presAssocID="{6AA229C3-8D9B-4C2C-A4B3-CF2FB0E3D753}" presName="sibTrans" presStyleCnt="0"/>
      <dgm:spPr/>
    </dgm:pt>
    <dgm:pt modelId="{C3E4D9CA-5054-4016-867F-84D7A21B8509}" type="pres">
      <dgm:prSet presAssocID="{BD305111-0377-463C-9C60-B8C1FE7EFBC0}" presName="compNode" presStyleCnt="0"/>
      <dgm:spPr/>
    </dgm:pt>
    <dgm:pt modelId="{3F285B41-AC6A-4454-969D-DC76DA0A18B2}" type="pres">
      <dgm:prSet presAssocID="{BD305111-0377-463C-9C60-B8C1FE7EFBC0}" presName="bgRect" presStyleLbl="bgShp" presStyleIdx="4" presStyleCnt="8"/>
      <dgm:spPr/>
    </dgm:pt>
    <dgm:pt modelId="{0DAB5E3C-8651-48E8-B387-335BC7AD7D91}" type="pres">
      <dgm:prSet presAssocID="{BD305111-0377-463C-9C60-B8C1FE7EFBC0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are With Person"/>
        </a:ext>
      </dgm:extLst>
    </dgm:pt>
    <dgm:pt modelId="{A51A71A5-79E5-443B-ACC9-1D51762F7BFA}" type="pres">
      <dgm:prSet presAssocID="{BD305111-0377-463C-9C60-B8C1FE7EFBC0}" presName="spaceRect" presStyleCnt="0"/>
      <dgm:spPr/>
    </dgm:pt>
    <dgm:pt modelId="{B3B4A93D-9D48-4E04-8263-EDE32278A28A}" type="pres">
      <dgm:prSet presAssocID="{BD305111-0377-463C-9C60-B8C1FE7EFBC0}" presName="parTx" presStyleLbl="revTx" presStyleIdx="4" presStyleCnt="8">
        <dgm:presLayoutVars>
          <dgm:chMax val="0"/>
          <dgm:chPref val="0"/>
        </dgm:presLayoutVars>
      </dgm:prSet>
      <dgm:spPr/>
    </dgm:pt>
    <dgm:pt modelId="{11B32DC7-7B42-44C6-B212-4DE03EB4A1DE}" type="pres">
      <dgm:prSet presAssocID="{ABE34C2C-E2BB-4CE7-B981-2A86B514D402}" presName="sibTrans" presStyleCnt="0"/>
      <dgm:spPr/>
    </dgm:pt>
    <dgm:pt modelId="{E5B72CF5-B13F-45F4-BE86-A805BF87D58B}" type="pres">
      <dgm:prSet presAssocID="{7A539274-400E-4A42-921C-5255584BB5BD}" presName="compNode" presStyleCnt="0"/>
      <dgm:spPr/>
    </dgm:pt>
    <dgm:pt modelId="{BCA5F92E-1CB0-4A43-B968-B5B5822FBAB1}" type="pres">
      <dgm:prSet presAssocID="{7A539274-400E-4A42-921C-5255584BB5BD}" presName="bgRect" presStyleLbl="bgShp" presStyleIdx="5" presStyleCnt="8"/>
      <dgm:spPr/>
    </dgm:pt>
    <dgm:pt modelId="{5EF27210-CB57-4EE9-BAAD-AE4E1560EF1C}" type="pres">
      <dgm:prSet presAssocID="{7A539274-400E-4A42-921C-5255584BB5BD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AB782743-6F6E-4D33-A62F-C84397AAE91A}" type="pres">
      <dgm:prSet presAssocID="{7A539274-400E-4A42-921C-5255584BB5BD}" presName="spaceRect" presStyleCnt="0"/>
      <dgm:spPr/>
    </dgm:pt>
    <dgm:pt modelId="{DF66A466-9393-4BAF-BE48-9B388EBAD8D4}" type="pres">
      <dgm:prSet presAssocID="{7A539274-400E-4A42-921C-5255584BB5BD}" presName="parTx" presStyleLbl="revTx" presStyleIdx="5" presStyleCnt="8">
        <dgm:presLayoutVars>
          <dgm:chMax val="0"/>
          <dgm:chPref val="0"/>
        </dgm:presLayoutVars>
      </dgm:prSet>
      <dgm:spPr/>
    </dgm:pt>
    <dgm:pt modelId="{965E461E-3D2E-461E-9EA6-27F166C6A8FE}" type="pres">
      <dgm:prSet presAssocID="{EB6002F3-0D73-430D-A71A-CB3E0236AE2D}" presName="sibTrans" presStyleCnt="0"/>
      <dgm:spPr/>
    </dgm:pt>
    <dgm:pt modelId="{73449228-D670-41FF-B2CA-F6EBE8EF5A7F}" type="pres">
      <dgm:prSet presAssocID="{C87AA96B-094E-4C57-80FA-4D459E2DDED8}" presName="compNode" presStyleCnt="0"/>
      <dgm:spPr/>
    </dgm:pt>
    <dgm:pt modelId="{16F5C2D2-F3D0-482F-9A62-23CC7CA53628}" type="pres">
      <dgm:prSet presAssocID="{C87AA96B-094E-4C57-80FA-4D459E2DDED8}" presName="bgRect" presStyleLbl="bgShp" presStyleIdx="6" presStyleCnt="8"/>
      <dgm:spPr/>
    </dgm:pt>
    <dgm:pt modelId="{90797F7A-4377-40C1-B266-3E8C335489BF}" type="pres">
      <dgm:prSet presAssocID="{C87AA96B-094E-4C57-80FA-4D459E2DDED8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17CA2105-6F62-40A3-9A64-D50601AD2139}" type="pres">
      <dgm:prSet presAssocID="{C87AA96B-094E-4C57-80FA-4D459E2DDED8}" presName="spaceRect" presStyleCnt="0"/>
      <dgm:spPr/>
    </dgm:pt>
    <dgm:pt modelId="{3B57FAB5-CB33-4398-BCFA-9D27CD05877D}" type="pres">
      <dgm:prSet presAssocID="{C87AA96B-094E-4C57-80FA-4D459E2DDED8}" presName="parTx" presStyleLbl="revTx" presStyleIdx="6" presStyleCnt="8">
        <dgm:presLayoutVars>
          <dgm:chMax val="0"/>
          <dgm:chPref val="0"/>
        </dgm:presLayoutVars>
      </dgm:prSet>
      <dgm:spPr/>
    </dgm:pt>
    <dgm:pt modelId="{F25271C6-0DF8-4F14-9F22-14A3D28FE533}" type="pres">
      <dgm:prSet presAssocID="{9FBC0AA6-158B-41D7-9367-856B4F9B240B}" presName="sibTrans" presStyleCnt="0"/>
      <dgm:spPr/>
    </dgm:pt>
    <dgm:pt modelId="{D3808B19-AEB3-4C3D-B1EC-64916073F107}" type="pres">
      <dgm:prSet presAssocID="{2DC902AD-C66B-427C-943F-14D45002461C}" presName="compNode" presStyleCnt="0"/>
      <dgm:spPr/>
    </dgm:pt>
    <dgm:pt modelId="{3D60E36D-01A0-4ECA-BA20-EBD960AF16C2}" type="pres">
      <dgm:prSet presAssocID="{2DC902AD-C66B-427C-943F-14D45002461C}" presName="bgRect" presStyleLbl="bgShp" presStyleIdx="7" presStyleCnt="8"/>
      <dgm:spPr/>
    </dgm:pt>
    <dgm:pt modelId="{1B040EF4-96A7-47D2-94FC-1838F37453F2}" type="pres">
      <dgm:prSet presAssocID="{2DC902AD-C66B-427C-943F-14D45002461C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B0A79108-56AA-4EA5-978D-40F7A85AE081}" type="pres">
      <dgm:prSet presAssocID="{2DC902AD-C66B-427C-943F-14D45002461C}" presName="spaceRect" presStyleCnt="0"/>
      <dgm:spPr/>
    </dgm:pt>
    <dgm:pt modelId="{F9AB316A-6975-4FDB-B3AE-D44D684B5CDD}" type="pres">
      <dgm:prSet presAssocID="{2DC902AD-C66B-427C-943F-14D45002461C}" presName="parTx" presStyleLbl="revTx" presStyleIdx="7" presStyleCnt="8">
        <dgm:presLayoutVars>
          <dgm:chMax val="0"/>
          <dgm:chPref val="0"/>
        </dgm:presLayoutVars>
      </dgm:prSet>
      <dgm:spPr/>
    </dgm:pt>
  </dgm:ptLst>
  <dgm:cxnLst>
    <dgm:cxn modelId="{3A4E1A02-FDD8-4B6B-A3F9-9FF7067D5A72}" type="presOf" srcId="{D1F72909-8578-47C8-B1E4-6F6DD029DE26}" destId="{3EA9D23C-EEBA-4459-85B4-308E7328C2AE}" srcOrd="0" destOrd="0" presId="urn:microsoft.com/office/officeart/2018/2/layout/IconVerticalSolidList"/>
    <dgm:cxn modelId="{36840C07-98B8-41B0-A13E-4EC9B6FC360A}" srcId="{E7A9B5FC-59BE-4F75-B220-1D59439C7A6A}" destId="{7A539274-400E-4A42-921C-5255584BB5BD}" srcOrd="5" destOrd="0" parTransId="{E21B7AC5-1A73-4FDF-BD79-AE90C658300D}" sibTransId="{EB6002F3-0D73-430D-A71A-CB3E0236AE2D}"/>
    <dgm:cxn modelId="{B9F9040D-DA08-487F-997D-87D00BE3CB65}" srcId="{E7A9B5FC-59BE-4F75-B220-1D59439C7A6A}" destId="{F9E8D69B-F23A-49DD-B95C-642E49CC5162}" srcOrd="2" destOrd="0" parTransId="{301E44C3-0689-4A0B-9670-617E71A1CEFF}" sibTransId="{7940BB99-9057-48BD-B3EC-537D027BA415}"/>
    <dgm:cxn modelId="{3FB04111-4C10-4358-B24D-781B36D8D084}" type="presOf" srcId="{2DC902AD-C66B-427C-943F-14D45002461C}" destId="{F9AB316A-6975-4FDB-B3AE-D44D684B5CDD}" srcOrd="0" destOrd="0" presId="urn:microsoft.com/office/officeart/2018/2/layout/IconVerticalSolidList"/>
    <dgm:cxn modelId="{4939A15B-FFCF-475E-B0C2-8A0B8537B332}" srcId="{E7A9B5FC-59BE-4F75-B220-1D59439C7A6A}" destId="{C87AA96B-094E-4C57-80FA-4D459E2DDED8}" srcOrd="6" destOrd="0" parTransId="{E4E4ECB7-2381-40FE-821D-4C45A05D439A}" sibTransId="{9FBC0AA6-158B-41D7-9367-856B4F9B240B}"/>
    <dgm:cxn modelId="{665A6A65-666F-44C5-9613-CBE4804112A7}" type="presOf" srcId="{E7A9B5FC-59BE-4F75-B220-1D59439C7A6A}" destId="{E99F3535-14AF-487D-ABC5-6DC27AAC68AD}" srcOrd="0" destOrd="0" presId="urn:microsoft.com/office/officeart/2018/2/layout/IconVerticalSolidList"/>
    <dgm:cxn modelId="{A2083E52-70E7-4D50-BB61-45C1643062AE}" type="presOf" srcId="{F9E8D69B-F23A-49DD-B95C-642E49CC5162}" destId="{7889C708-124A-47FE-98FC-24A6553CA40A}" srcOrd="0" destOrd="0" presId="urn:microsoft.com/office/officeart/2018/2/layout/IconVerticalSolidList"/>
    <dgm:cxn modelId="{1C72E374-8ACA-4F48-A9D7-0CA66F3A42F6}" type="presOf" srcId="{7A539274-400E-4A42-921C-5255584BB5BD}" destId="{DF66A466-9393-4BAF-BE48-9B388EBAD8D4}" srcOrd="0" destOrd="0" presId="urn:microsoft.com/office/officeart/2018/2/layout/IconVerticalSolidList"/>
    <dgm:cxn modelId="{99BF3E7E-ECBE-409D-A0A0-89D85C22BDD7}" type="presOf" srcId="{E2B74582-59C5-4FDE-9B7F-3EBDA2E94F53}" destId="{2A6DE17D-22C2-4582-B8E9-B8CF8FE07F52}" srcOrd="0" destOrd="0" presId="urn:microsoft.com/office/officeart/2018/2/layout/IconVerticalSolidList"/>
    <dgm:cxn modelId="{F383BA84-CB9B-4F8C-A738-CD32ED957545}" srcId="{E7A9B5FC-59BE-4F75-B220-1D59439C7A6A}" destId="{85737C79-3B8F-4803-A56C-60A44624F336}" srcOrd="1" destOrd="0" parTransId="{AB7F65DE-6BE1-4699-8A88-2CB0EAB8B062}" sibTransId="{939B6AFB-F23E-400A-BA07-61CD55532F4C}"/>
    <dgm:cxn modelId="{F0813C85-9ED6-4167-8F02-FDF4F67847FF}" srcId="{E7A9B5FC-59BE-4F75-B220-1D59439C7A6A}" destId="{D1F72909-8578-47C8-B1E4-6F6DD029DE26}" srcOrd="3" destOrd="0" parTransId="{93036AF0-9E1D-4CBB-AF49-A91B8214E2F2}" sibTransId="{6AA229C3-8D9B-4C2C-A4B3-CF2FB0E3D753}"/>
    <dgm:cxn modelId="{63C46798-A251-4D52-BF23-F0B07B6DF180}" srcId="{E7A9B5FC-59BE-4F75-B220-1D59439C7A6A}" destId="{2DC902AD-C66B-427C-943F-14D45002461C}" srcOrd="7" destOrd="0" parTransId="{345D5CA3-4523-42BB-BD62-3C5B27DED197}" sibTransId="{BCBAE825-B0A4-4A1E-9336-AF58B0FB93C1}"/>
    <dgm:cxn modelId="{6F32FAB2-CBE8-43C5-83FE-5A3590C8743E}" type="presOf" srcId="{BD305111-0377-463C-9C60-B8C1FE7EFBC0}" destId="{B3B4A93D-9D48-4E04-8263-EDE32278A28A}" srcOrd="0" destOrd="0" presId="urn:microsoft.com/office/officeart/2018/2/layout/IconVerticalSolidList"/>
    <dgm:cxn modelId="{7B93BBCF-CF87-43C7-A84F-954DD7D68B96}" srcId="{E7A9B5FC-59BE-4F75-B220-1D59439C7A6A}" destId="{E2B74582-59C5-4FDE-9B7F-3EBDA2E94F53}" srcOrd="0" destOrd="0" parTransId="{7316C83A-6919-4386-A901-3EF1AE93CF6C}" sibTransId="{5A7D81A8-CF2B-4778-B366-8FD4FFEC526B}"/>
    <dgm:cxn modelId="{D0DD82D1-955D-4B69-9907-FA25BF2881CA}" type="presOf" srcId="{85737C79-3B8F-4803-A56C-60A44624F336}" destId="{E51CDA20-FBC6-4120-91C9-D89C0321F6D9}" srcOrd="0" destOrd="0" presId="urn:microsoft.com/office/officeart/2018/2/layout/IconVerticalSolidList"/>
    <dgm:cxn modelId="{E4EEBDD6-EB57-448E-813A-EBF518A8A4DA}" srcId="{E7A9B5FC-59BE-4F75-B220-1D59439C7A6A}" destId="{BD305111-0377-463C-9C60-B8C1FE7EFBC0}" srcOrd="4" destOrd="0" parTransId="{1E191050-DB92-42E7-AF80-15402C8E16CE}" sibTransId="{ABE34C2C-E2BB-4CE7-B981-2A86B514D402}"/>
    <dgm:cxn modelId="{493085D7-EB5A-4F73-85FD-80F6A483E32C}" type="presOf" srcId="{C87AA96B-094E-4C57-80FA-4D459E2DDED8}" destId="{3B57FAB5-CB33-4398-BCFA-9D27CD05877D}" srcOrd="0" destOrd="0" presId="urn:microsoft.com/office/officeart/2018/2/layout/IconVerticalSolidList"/>
    <dgm:cxn modelId="{E3C2D55E-DB98-41BB-9FA7-0124BD026F64}" type="presParOf" srcId="{E99F3535-14AF-487D-ABC5-6DC27AAC68AD}" destId="{78ECE09C-95ED-431C-BA3E-1E1A4BBEDE24}" srcOrd="0" destOrd="0" presId="urn:microsoft.com/office/officeart/2018/2/layout/IconVerticalSolidList"/>
    <dgm:cxn modelId="{223A49F2-6495-48DA-B6C9-0B2906049DF2}" type="presParOf" srcId="{78ECE09C-95ED-431C-BA3E-1E1A4BBEDE24}" destId="{7690F4A7-C87B-4C65-9FE0-FD8CCB4D01EB}" srcOrd="0" destOrd="0" presId="urn:microsoft.com/office/officeart/2018/2/layout/IconVerticalSolidList"/>
    <dgm:cxn modelId="{7DD9784A-8CCA-4180-A7C7-228B03E876A5}" type="presParOf" srcId="{78ECE09C-95ED-431C-BA3E-1E1A4BBEDE24}" destId="{23A6FA34-8A83-4CBA-8CE3-4A5E33D90C5D}" srcOrd="1" destOrd="0" presId="urn:microsoft.com/office/officeart/2018/2/layout/IconVerticalSolidList"/>
    <dgm:cxn modelId="{50DDF6B0-4FB3-4CCE-8258-C352EE8E1222}" type="presParOf" srcId="{78ECE09C-95ED-431C-BA3E-1E1A4BBEDE24}" destId="{B769A20F-4A94-44A8-B957-759B232F3AFD}" srcOrd="2" destOrd="0" presId="urn:microsoft.com/office/officeart/2018/2/layout/IconVerticalSolidList"/>
    <dgm:cxn modelId="{3C24E91F-926B-45B6-B3C8-7EC54DE28C4C}" type="presParOf" srcId="{78ECE09C-95ED-431C-BA3E-1E1A4BBEDE24}" destId="{2A6DE17D-22C2-4582-B8E9-B8CF8FE07F52}" srcOrd="3" destOrd="0" presId="urn:microsoft.com/office/officeart/2018/2/layout/IconVerticalSolidList"/>
    <dgm:cxn modelId="{079FEB58-C7C6-4467-BC79-FF481657102B}" type="presParOf" srcId="{E99F3535-14AF-487D-ABC5-6DC27AAC68AD}" destId="{E2EB89ED-0627-4A14-8B6D-6657E8726324}" srcOrd="1" destOrd="0" presId="urn:microsoft.com/office/officeart/2018/2/layout/IconVerticalSolidList"/>
    <dgm:cxn modelId="{22C68B88-6372-4150-9EAE-034EE4A24ADF}" type="presParOf" srcId="{E99F3535-14AF-487D-ABC5-6DC27AAC68AD}" destId="{E410D27D-7522-4FFF-8B06-3EF44433D22F}" srcOrd="2" destOrd="0" presId="urn:microsoft.com/office/officeart/2018/2/layout/IconVerticalSolidList"/>
    <dgm:cxn modelId="{F90161EB-BD0A-49C3-960B-7958774B09F1}" type="presParOf" srcId="{E410D27D-7522-4FFF-8B06-3EF44433D22F}" destId="{08EFA27F-0CA9-43C5-A07E-AAED79380CF8}" srcOrd="0" destOrd="0" presId="urn:microsoft.com/office/officeart/2018/2/layout/IconVerticalSolidList"/>
    <dgm:cxn modelId="{1323F04C-5DD5-47A7-8C67-D8AD87256C71}" type="presParOf" srcId="{E410D27D-7522-4FFF-8B06-3EF44433D22F}" destId="{84714566-EC5C-46A6-8E27-1605446CE477}" srcOrd="1" destOrd="0" presId="urn:microsoft.com/office/officeart/2018/2/layout/IconVerticalSolidList"/>
    <dgm:cxn modelId="{A4E0CC04-7765-4E75-A2A4-2E177F6C9455}" type="presParOf" srcId="{E410D27D-7522-4FFF-8B06-3EF44433D22F}" destId="{983B5455-B556-406F-890C-7ABB15069584}" srcOrd="2" destOrd="0" presId="urn:microsoft.com/office/officeart/2018/2/layout/IconVerticalSolidList"/>
    <dgm:cxn modelId="{B8D8E175-AFD0-4162-A660-C709FA30F9E5}" type="presParOf" srcId="{E410D27D-7522-4FFF-8B06-3EF44433D22F}" destId="{E51CDA20-FBC6-4120-91C9-D89C0321F6D9}" srcOrd="3" destOrd="0" presId="urn:microsoft.com/office/officeart/2018/2/layout/IconVerticalSolidList"/>
    <dgm:cxn modelId="{378A780E-EF6C-48FE-93D7-4183E59DA7EF}" type="presParOf" srcId="{E99F3535-14AF-487D-ABC5-6DC27AAC68AD}" destId="{BCF0D82D-7B39-4C31-97EF-02D8FDED0023}" srcOrd="3" destOrd="0" presId="urn:microsoft.com/office/officeart/2018/2/layout/IconVerticalSolidList"/>
    <dgm:cxn modelId="{ABC10465-63EC-4CDA-8E1C-13823C892DBD}" type="presParOf" srcId="{E99F3535-14AF-487D-ABC5-6DC27AAC68AD}" destId="{DD40F39D-3CEF-485C-AACB-82BCAABD51D2}" srcOrd="4" destOrd="0" presId="urn:microsoft.com/office/officeart/2018/2/layout/IconVerticalSolidList"/>
    <dgm:cxn modelId="{84252A66-1C11-4B73-B3BD-412898D04D48}" type="presParOf" srcId="{DD40F39D-3CEF-485C-AACB-82BCAABD51D2}" destId="{C5ACF8DC-D8B8-4DFF-978F-7A8EBA508E40}" srcOrd="0" destOrd="0" presId="urn:microsoft.com/office/officeart/2018/2/layout/IconVerticalSolidList"/>
    <dgm:cxn modelId="{E92AB3D2-2F87-4DEE-BCF2-E9FC8B80EB4A}" type="presParOf" srcId="{DD40F39D-3CEF-485C-AACB-82BCAABD51D2}" destId="{9DEFAC2A-3FAD-4AE8-A222-DD0D3E2B3700}" srcOrd="1" destOrd="0" presId="urn:microsoft.com/office/officeart/2018/2/layout/IconVerticalSolidList"/>
    <dgm:cxn modelId="{2BAA0735-D60F-4FF3-AF73-DCD68BE6F73A}" type="presParOf" srcId="{DD40F39D-3CEF-485C-AACB-82BCAABD51D2}" destId="{57FE9BD9-C1BD-4930-8432-F11BBD21DD33}" srcOrd="2" destOrd="0" presId="urn:microsoft.com/office/officeart/2018/2/layout/IconVerticalSolidList"/>
    <dgm:cxn modelId="{B3C81BD1-EFDD-402A-AFCF-41E3FE8EDDB2}" type="presParOf" srcId="{DD40F39D-3CEF-485C-AACB-82BCAABD51D2}" destId="{7889C708-124A-47FE-98FC-24A6553CA40A}" srcOrd="3" destOrd="0" presId="urn:microsoft.com/office/officeart/2018/2/layout/IconVerticalSolidList"/>
    <dgm:cxn modelId="{58CFFA33-2542-4467-8342-021048D0960C}" type="presParOf" srcId="{E99F3535-14AF-487D-ABC5-6DC27AAC68AD}" destId="{726FEEAE-4227-4C85-8CDA-95A52294CE5F}" srcOrd="5" destOrd="0" presId="urn:microsoft.com/office/officeart/2018/2/layout/IconVerticalSolidList"/>
    <dgm:cxn modelId="{F109EB1A-B3D3-444C-A3A3-8D79E28A1626}" type="presParOf" srcId="{E99F3535-14AF-487D-ABC5-6DC27AAC68AD}" destId="{A216B19A-B4F2-49B2-8D39-7ACF66FAA38D}" srcOrd="6" destOrd="0" presId="urn:microsoft.com/office/officeart/2018/2/layout/IconVerticalSolidList"/>
    <dgm:cxn modelId="{045C734A-EAB3-4A15-A963-60F6B2625727}" type="presParOf" srcId="{A216B19A-B4F2-49B2-8D39-7ACF66FAA38D}" destId="{DA25F0E9-EE60-46D3-A13D-65010ED818B7}" srcOrd="0" destOrd="0" presId="urn:microsoft.com/office/officeart/2018/2/layout/IconVerticalSolidList"/>
    <dgm:cxn modelId="{BD44E590-047A-4AF0-B133-D197E4A61715}" type="presParOf" srcId="{A216B19A-B4F2-49B2-8D39-7ACF66FAA38D}" destId="{9BF610D8-35BF-4B90-85C9-03F2C0F4C1FB}" srcOrd="1" destOrd="0" presId="urn:microsoft.com/office/officeart/2018/2/layout/IconVerticalSolidList"/>
    <dgm:cxn modelId="{DEFF2B75-7CA0-48EF-B450-A4AF6F6EA247}" type="presParOf" srcId="{A216B19A-B4F2-49B2-8D39-7ACF66FAA38D}" destId="{EAE0305D-DE6C-4E7C-9464-FF7722019094}" srcOrd="2" destOrd="0" presId="urn:microsoft.com/office/officeart/2018/2/layout/IconVerticalSolidList"/>
    <dgm:cxn modelId="{0B2BF562-C42E-4253-82B4-3E3962939B22}" type="presParOf" srcId="{A216B19A-B4F2-49B2-8D39-7ACF66FAA38D}" destId="{3EA9D23C-EEBA-4459-85B4-308E7328C2AE}" srcOrd="3" destOrd="0" presId="urn:microsoft.com/office/officeart/2018/2/layout/IconVerticalSolidList"/>
    <dgm:cxn modelId="{9A61A953-BBAB-4E0E-A796-BA2A01EFCB6C}" type="presParOf" srcId="{E99F3535-14AF-487D-ABC5-6DC27AAC68AD}" destId="{D42D9D72-7C10-4DD2-BA6E-5617C718D2FB}" srcOrd="7" destOrd="0" presId="urn:microsoft.com/office/officeart/2018/2/layout/IconVerticalSolidList"/>
    <dgm:cxn modelId="{0D353890-744A-4F6E-AC6E-C9354DF570C0}" type="presParOf" srcId="{E99F3535-14AF-487D-ABC5-6DC27AAC68AD}" destId="{C3E4D9CA-5054-4016-867F-84D7A21B8509}" srcOrd="8" destOrd="0" presId="urn:microsoft.com/office/officeart/2018/2/layout/IconVerticalSolidList"/>
    <dgm:cxn modelId="{D78CE871-31A2-4677-8E41-B4E6554535A2}" type="presParOf" srcId="{C3E4D9CA-5054-4016-867F-84D7A21B8509}" destId="{3F285B41-AC6A-4454-969D-DC76DA0A18B2}" srcOrd="0" destOrd="0" presId="urn:microsoft.com/office/officeart/2018/2/layout/IconVerticalSolidList"/>
    <dgm:cxn modelId="{9E93D34D-C614-443E-90EA-B28BE18571F4}" type="presParOf" srcId="{C3E4D9CA-5054-4016-867F-84D7A21B8509}" destId="{0DAB5E3C-8651-48E8-B387-335BC7AD7D91}" srcOrd="1" destOrd="0" presId="urn:microsoft.com/office/officeart/2018/2/layout/IconVerticalSolidList"/>
    <dgm:cxn modelId="{2464A672-3D26-44D6-8DC9-E4BC708FA573}" type="presParOf" srcId="{C3E4D9CA-5054-4016-867F-84D7A21B8509}" destId="{A51A71A5-79E5-443B-ACC9-1D51762F7BFA}" srcOrd="2" destOrd="0" presId="urn:microsoft.com/office/officeart/2018/2/layout/IconVerticalSolidList"/>
    <dgm:cxn modelId="{8CC7915E-235C-41D2-A26F-0C8AA37310E9}" type="presParOf" srcId="{C3E4D9CA-5054-4016-867F-84D7A21B8509}" destId="{B3B4A93D-9D48-4E04-8263-EDE32278A28A}" srcOrd="3" destOrd="0" presId="urn:microsoft.com/office/officeart/2018/2/layout/IconVerticalSolidList"/>
    <dgm:cxn modelId="{69651C1F-7434-4001-9346-197ACC844FDC}" type="presParOf" srcId="{E99F3535-14AF-487D-ABC5-6DC27AAC68AD}" destId="{11B32DC7-7B42-44C6-B212-4DE03EB4A1DE}" srcOrd="9" destOrd="0" presId="urn:microsoft.com/office/officeart/2018/2/layout/IconVerticalSolidList"/>
    <dgm:cxn modelId="{CB3C4398-9B1C-4E69-AB2B-082134C02A9A}" type="presParOf" srcId="{E99F3535-14AF-487D-ABC5-6DC27AAC68AD}" destId="{E5B72CF5-B13F-45F4-BE86-A805BF87D58B}" srcOrd="10" destOrd="0" presId="urn:microsoft.com/office/officeart/2018/2/layout/IconVerticalSolidList"/>
    <dgm:cxn modelId="{7029E1D5-E613-48A7-B8BB-3CF6E188BB1A}" type="presParOf" srcId="{E5B72CF5-B13F-45F4-BE86-A805BF87D58B}" destId="{BCA5F92E-1CB0-4A43-B968-B5B5822FBAB1}" srcOrd="0" destOrd="0" presId="urn:microsoft.com/office/officeart/2018/2/layout/IconVerticalSolidList"/>
    <dgm:cxn modelId="{0A4AB005-3069-49E0-B46A-346D5C21C41A}" type="presParOf" srcId="{E5B72CF5-B13F-45F4-BE86-A805BF87D58B}" destId="{5EF27210-CB57-4EE9-BAAD-AE4E1560EF1C}" srcOrd="1" destOrd="0" presId="urn:microsoft.com/office/officeart/2018/2/layout/IconVerticalSolidList"/>
    <dgm:cxn modelId="{17ACCAC9-CB2E-44FB-80F0-4083A6E9A686}" type="presParOf" srcId="{E5B72CF5-B13F-45F4-BE86-A805BF87D58B}" destId="{AB782743-6F6E-4D33-A62F-C84397AAE91A}" srcOrd="2" destOrd="0" presId="urn:microsoft.com/office/officeart/2018/2/layout/IconVerticalSolidList"/>
    <dgm:cxn modelId="{2C156F6E-7D93-46B9-80F9-EE33FF9DD506}" type="presParOf" srcId="{E5B72CF5-B13F-45F4-BE86-A805BF87D58B}" destId="{DF66A466-9393-4BAF-BE48-9B388EBAD8D4}" srcOrd="3" destOrd="0" presId="urn:microsoft.com/office/officeart/2018/2/layout/IconVerticalSolidList"/>
    <dgm:cxn modelId="{5D573C87-C66E-47FE-AA66-0C2F10D9886D}" type="presParOf" srcId="{E99F3535-14AF-487D-ABC5-6DC27AAC68AD}" destId="{965E461E-3D2E-461E-9EA6-27F166C6A8FE}" srcOrd="11" destOrd="0" presId="urn:microsoft.com/office/officeart/2018/2/layout/IconVerticalSolidList"/>
    <dgm:cxn modelId="{F0CBEAC1-5513-4FA6-BA22-C51BC91BF870}" type="presParOf" srcId="{E99F3535-14AF-487D-ABC5-6DC27AAC68AD}" destId="{73449228-D670-41FF-B2CA-F6EBE8EF5A7F}" srcOrd="12" destOrd="0" presId="urn:microsoft.com/office/officeart/2018/2/layout/IconVerticalSolidList"/>
    <dgm:cxn modelId="{F337D703-54B5-4E04-8B33-333F7EEF1261}" type="presParOf" srcId="{73449228-D670-41FF-B2CA-F6EBE8EF5A7F}" destId="{16F5C2D2-F3D0-482F-9A62-23CC7CA53628}" srcOrd="0" destOrd="0" presId="urn:microsoft.com/office/officeart/2018/2/layout/IconVerticalSolidList"/>
    <dgm:cxn modelId="{D890A37B-6E5C-48F8-A7E1-05B5243796AE}" type="presParOf" srcId="{73449228-D670-41FF-B2CA-F6EBE8EF5A7F}" destId="{90797F7A-4377-40C1-B266-3E8C335489BF}" srcOrd="1" destOrd="0" presId="urn:microsoft.com/office/officeart/2018/2/layout/IconVerticalSolidList"/>
    <dgm:cxn modelId="{7A04FC4E-79AE-4346-979A-4E6D20BE7D96}" type="presParOf" srcId="{73449228-D670-41FF-B2CA-F6EBE8EF5A7F}" destId="{17CA2105-6F62-40A3-9A64-D50601AD2139}" srcOrd="2" destOrd="0" presId="urn:microsoft.com/office/officeart/2018/2/layout/IconVerticalSolidList"/>
    <dgm:cxn modelId="{75BEBEB3-03C7-4F19-A7BD-1133F2DC5E62}" type="presParOf" srcId="{73449228-D670-41FF-B2CA-F6EBE8EF5A7F}" destId="{3B57FAB5-CB33-4398-BCFA-9D27CD05877D}" srcOrd="3" destOrd="0" presId="urn:microsoft.com/office/officeart/2018/2/layout/IconVerticalSolidList"/>
    <dgm:cxn modelId="{BEA353BD-B289-4740-9B76-B620040C64D6}" type="presParOf" srcId="{E99F3535-14AF-487D-ABC5-6DC27AAC68AD}" destId="{F25271C6-0DF8-4F14-9F22-14A3D28FE533}" srcOrd="13" destOrd="0" presId="urn:microsoft.com/office/officeart/2018/2/layout/IconVerticalSolidList"/>
    <dgm:cxn modelId="{9BCBE3D7-5FBA-466B-929F-F4F183105B38}" type="presParOf" srcId="{E99F3535-14AF-487D-ABC5-6DC27AAC68AD}" destId="{D3808B19-AEB3-4C3D-B1EC-64916073F107}" srcOrd="14" destOrd="0" presId="urn:microsoft.com/office/officeart/2018/2/layout/IconVerticalSolidList"/>
    <dgm:cxn modelId="{BB94FC40-C215-4119-B464-67A5E2AE7FD6}" type="presParOf" srcId="{D3808B19-AEB3-4C3D-B1EC-64916073F107}" destId="{3D60E36D-01A0-4ECA-BA20-EBD960AF16C2}" srcOrd="0" destOrd="0" presId="urn:microsoft.com/office/officeart/2018/2/layout/IconVerticalSolidList"/>
    <dgm:cxn modelId="{69424806-B17E-4805-8D63-78FAA4740E12}" type="presParOf" srcId="{D3808B19-AEB3-4C3D-B1EC-64916073F107}" destId="{1B040EF4-96A7-47D2-94FC-1838F37453F2}" srcOrd="1" destOrd="0" presId="urn:microsoft.com/office/officeart/2018/2/layout/IconVerticalSolidList"/>
    <dgm:cxn modelId="{7B9843B4-BE4A-4B33-AFF2-714E0BC244B7}" type="presParOf" srcId="{D3808B19-AEB3-4C3D-B1EC-64916073F107}" destId="{B0A79108-56AA-4EA5-978D-40F7A85AE081}" srcOrd="2" destOrd="0" presId="urn:microsoft.com/office/officeart/2018/2/layout/IconVerticalSolidList"/>
    <dgm:cxn modelId="{0169E1F7-BBD0-44CA-89F1-9AC2B2DCF55B}" type="presParOf" srcId="{D3808B19-AEB3-4C3D-B1EC-64916073F107}" destId="{F9AB316A-6975-4FDB-B3AE-D44D684B5CD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67FF37-5882-4502-8DFE-02F95D7B256C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0E5826D1-2BCF-48CB-9DFE-DF8E54333CC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Conversations</a:t>
          </a:r>
          <a:endParaRPr lang="en-US"/>
        </a:p>
      </dgm:t>
    </dgm:pt>
    <dgm:pt modelId="{084484B2-0B18-4BC6-B959-A7EE7E7C7F93}" type="parTrans" cxnId="{3A6E8920-BCD0-4FC4-AC20-2C3A59F7F95C}">
      <dgm:prSet/>
      <dgm:spPr/>
      <dgm:t>
        <a:bodyPr/>
        <a:lstStyle/>
        <a:p>
          <a:endParaRPr lang="en-US"/>
        </a:p>
      </dgm:t>
    </dgm:pt>
    <dgm:pt modelId="{00CDA6C0-CB9D-46E3-90D3-7E6B1D5FAB8B}" type="sibTrans" cxnId="{3A6E8920-BCD0-4FC4-AC20-2C3A59F7F95C}">
      <dgm:prSet/>
      <dgm:spPr/>
      <dgm:t>
        <a:bodyPr/>
        <a:lstStyle/>
        <a:p>
          <a:endParaRPr lang="en-US"/>
        </a:p>
      </dgm:t>
    </dgm:pt>
    <dgm:pt modelId="{2219D079-4C19-4649-840B-C4ED16C01BF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Interactions</a:t>
          </a:r>
          <a:endParaRPr lang="en-US"/>
        </a:p>
      </dgm:t>
    </dgm:pt>
    <dgm:pt modelId="{300D07F2-BADB-4839-93B6-85BF7066DAEE}" type="parTrans" cxnId="{918AAD19-A6A6-444E-87D3-A10BEF2DFE91}">
      <dgm:prSet/>
      <dgm:spPr/>
      <dgm:t>
        <a:bodyPr/>
        <a:lstStyle/>
        <a:p>
          <a:endParaRPr lang="en-US"/>
        </a:p>
      </dgm:t>
    </dgm:pt>
    <dgm:pt modelId="{9C5AA95D-F2EE-4B86-A948-FF62779887F4}" type="sibTrans" cxnId="{918AAD19-A6A6-444E-87D3-A10BEF2DFE91}">
      <dgm:prSet/>
      <dgm:spPr/>
      <dgm:t>
        <a:bodyPr/>
        <a:lstStyle/>
        <a:p>
          <a:endParaRPr lang="en-US"/>
        </a:p>
      </dgm:t>
    </dgm:pt>
    <dgm:pt modelId="{39A9B76A-BBF9-40CC-818C-1FB67FCF95D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Reviews</a:t>
          </a:r>
          <a:endParaRPr lang="en-US"/>
        </a:p>
      </dgm:t>
    </dgm:pt>
    <dgm:pt modelId="{CF137D22-37DD-4957-9052-25811072E259}" type="parTrans" cxnId="{BA691E5E-D107-491C-AD14-2667CC2C0059}">
      <dgm:prSet/>
      <dgm:spPr/>
      <dgm:t>
        <a:bodyPr/>
        <a:lstStyle/>
        <a:p>
          <a:endParaRPr lang="en-US"/>
        </a:p>
      </dgm:t>
    </dgm:pt>
    <dgm:pt modelId="{D9A8FE45-8FEC-44AF-AB92-F81B08D165BD}" type="sibTrans" cxnId="{BA691E5E-D107-491C-AD14-2667CC2C0059}">
      <dgm:prSet/>
      <dgm:spPr/>
      <dgm:t>
        <a:bodyPr/>
        <a:lstStyle/>
        <a:p>
          <a:endParaRPr lang="en-US"/>
        </a:p>
      </dgm:t>
    </dgm:pt>
    <dgm:pt modelId="{3A101C10-5990-47FC-A0E3-1C89BAEA5B8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Testimonials</a:t>
          </a:r>
          <a:endParaRPr lang="en-US"/>
        </a:p>
      </dgm:t>
    </dgm:pt>
    <dgm:pt modelId="{BC6C1CE4-B55C-44CE-9645-7D814F982CC3}" type="parTrans" cxnId="{45AC3E34-BB75-4740-8F2B-EF7238309C6E}">
      <dgm:prSet/>
      <dgm:spPr/>
      <dgm:t>
        <a:bodyPr/>
        <a:lstStyle/>
        <a:p>
          <a:endParaRPr lang="en-US"/>
        </a:p>
      </dgm:t>
    </dgm:pt>
    <dgm:pt modelId="{379D5965-D147-4185-8FBB-6EA2DC4F5B24}" type="sibTrans" cxnId="{45AC3E34-BB75-4740-8F2B-EF7238309C6E}">
      <dgm:prSet/>
      <dgm:spPr/>
      <dgm:t>
        <a:bodyPr/>
        <a:lstStyle/>
        <a:p>
          <a:endParaRPr lang="en-US"/>
        </a:p>
      </dgm:t>
    </dgm:pt>
    <dgm:pt modelId="{5D425A40-35CD-4CF2-91F4-20FFA2558147}" type="pres">
      <dgm:prSet presAssocID="{6C67FF37-5882-4502-8DFE-02F95D7B256C}" presName="root" presStyleCnt="0">
        <dgm:presLayoutVars>
          <dgm:dir/>
          <dgm:resizeHandles val="exact"/>
        </dgm:presLayoutVars>
      </dgm:prSet>
      <dgm:spPr/>
    </dgm:pt>
    <dgm:pt modelId="{671C12D0-7624-4BB6-B4B6-162152DC6E98}" type="pres">
      <dgm:prSet presAssocID="{0E5826D1-2BCF-48CB-9DFE-DF8E54333CC2}" presName="compNode" presStyleCnt="0"/>
      <dgm:spPr/>
    </dgm:pt>
    <dgm:pt modelId="{6C5555F7-BC33-47F2-913F-820327CFCDB3}" type="pres">
      <dgm:prSet presAssocID="{0E5826D1-2BCF-48CB-9DFE-DF8E54333CC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A8A191B5-3648-47AB-9590-030AC08E12BD}" type="pres">
      <dgm:prSet presAssocID="{0E5826D1-2BCF-48CB-9DFE-DF8E54333CC2}" presName="spaceRect" presStyleCnt="0"/>
      <dgm:spPr/>
    </dgm:pt>
    <dgm:pt modelId="{5F70BE70-67E0-49A1-BAE8-B2F42C061B0A}" type="pres">
      <dgm:prSet presAssocID="{0E5826D1-2BCF-48CB-9DFE-DF8E54333CC2}" presName="textRect" presStyleLbl="revTx" presStyleIdx="0" presStyleCnt="4">
        <dgm:presLayoutVars>
          <dgm:chMax val="1"/>
          <dgm:chPref val="1"/>
        </dgm:presLayoutVars>
      </dgm:prSet>
      <dgm:spPr/>
    </dgm:pt>
    <dgm:pt modelId="{163A68C8-D307-4222-9FCF-C135EC8018E6}" type="pres">
      <dgm:prSet presAssocID="{00CDA6C0-CB9D-46E3-90D3-7E6B1D5FAB8B}" presName="sibTrans" presStyleCnt="0"/>
      <dgm:spPr/>
    </dgm:pt>
    <dgm:pt modelId="{34B43FB6-8E85-486C-A4EB-AF0833FC00E7}" type="pres">
      <dgm:prSet presAssocID="{2219D079-4C19-4649-840B-C4ED16C01BF6}" presName="compNode" presStyleCnt="0"/>
      <dgm:spPr/>
    </dgm:pt>
    <dgm:pt modelId="{AA840E85-781F-449B-AC3E-0026E2794281}" type="pres">
      <dgm:prSet presAssocID="{2219D079-4C19-4649-840B-C4ED16C01BF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1E10F5DE-D858-4498-B0B9-6EFD9572B232}" type="pres">
      <dgm:prSet presAssocID="{2219D079-4C19-4649-840B-C4ED16C01BF6}" presName="spaceRect" presStyleCnt="0"/>
      <dgm:spPr/>
    </dgm:pt>
    <dgm:pt modelId="{8D6114BA-3DE1-41BB-B430-5BBC12B10E5F}" type="pres">
      <dgm:prSet presAssocID="{2219D079-4C19-4649-840B-C4ED16C01BF6}" presName="textRect" presStyleLbl="revTx" presStyleIdx="1" presStyleCnt="4">
        <dgm:presLayoutVars>
          <dgm:chMax val="1"/>
          <dgm:chPref val="1"/>
        </dgm:presLayoutVars>
      </dgm:prSet>
      <dgm:spPr/>
    </dgm:pt>
    <dgm:pt modelId="{54911718-180B-4298-9E31-068FB3D9CE56}" type="pres">
      <dgm:prSet presAssocID="{9C5AA95D-F2EE-4B86-A948-FF62779887F4}" presName="sibTrans" presStyleCnt="0"/>
      <dgm:spPr/>
    </dgm:pt>
    <dgm:pt modelId="{97BF920E-C1C5-48A1-8B4B-9C5AB8015EC2}" type="pres">
      <dgm:prSet presAssocID="{39A9B76A-BBF9-40CC-818C-1FB67FCF95D1}" presName="compNode" presStyleCnt="0"/>
      <dgm:spPr/>
    </dgm:pt>
    <dgm:pt modelId="{E9A5E34F-259B-4BA0-A044-8C6FDAA1A5A1}" type="pres">
      <dgm:prSet presAssocID="{39A9B76A-BBF9-40CC-818C-1FB67FCF95D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2A55B8A1-D8AD-41F4-A2E1-4303839C9123}" type="pres">
      <dgm:prSet presAssocID="{39A9B76A-BBF9-40CC-818C-1FB67FCF95D1}" presName="spaceRect" presStyleCnt="0"/>
      <dgm:spPr/>
    </dgm:pt>
    <dgm:pt modelId="{ED63BA3F-EA35-4780-8D9A-34442E8A09AB}" type="pres">
      <dgm:prSet presAssocID="{39A9B76A-BBF9-40CC-818C-1FB67FCF95D1}" presName="textRect" presStyleLbl="revTx" presStyleIdx="2" presStyleCnt="4">
        <dgm:presLayoutVars>
          <dgm:chMax val="1"/>
          <dgm:chPref val="1"/>
        </dgm:presLayoutVars>
      </dgm:prSet>
      <dgm:spPr/>
    </dgm:pt>
    <dgm:pt modelId="{3453838F-B6B0-45C3-A6EE-DA5B52A09C4F}" type="pres">
      <dgm:prSet presAssocID="{D9A8FE45-8FEC-44AF-AB92-F81B08D165BD}" presName="sibTrans" presStyleCnt="0"/>
      <dgm:spPr/>
    </dgm:pt>
    <dgm:pt modelId="{F4BEB14B-7203-4C61-AC3C-CCC0C1D0B514}" type="pres">
      <dgm:prSet presAssocID="{3A101C10-5990-47FC-A0E3-1C89BAEA5B8A}" presName="compNode" presStyleCnt="0"/>
      <dgm:spPr/>
    </dgm:pt>
    <dgm:pt modelId="{7892A185-F839-4075-A7CC-8277A99EB682}" type="pres">
      <dgm:prSet presAssocID="{3A101C10-5990-47FC-A0E3-1C89BAEA5B8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ech"/>
        </a:ext>
      </dgm:extLst>
    </dgm:pt>
    <dgm:pt modelId="{FCA0B777-194A-42C0-AA2F-2795BDF9752E}" type="pres">
      <dgm:prSet presAssocID="{3A101C10-5990-47FC-A0E3-1C89BAEA5B8A}" presName="spaceRect" presStyleCnt="0"/>
      <dgm:spPr/>
    </dgm:pt>
    <dgm:pt modelId="{884E1F6E-0671-4912-9C96-35DA21CED017}" type="pres">
      <dgm:prSet presAssocID="{3A101C10-5990-47FC-A0E3-1C89BAEA5B8A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F61B5216-E1F4-4866-8408-07FA0296EFF6}" type="presOf" srcId="{2219D079-4C19-4649-840B-C4ED16C01BF6}" destId="{8D6114BA-3DE1-41BB-B430-5BBC12B10E5F}" srcOrd="0" destOrd="0" presId="urn:microsoft.com/office/officeart/2018/2/layout/IconLabelList"/>
    <dgm:cxn modelId="{918AAD19-A6A6-444E-87D3-A10BEF2DFE91}" srcId="{6C67FF37-5882-4502-8DFE-02F95D7B256C}" destId="{2219D079-4C19-4649-840B-C4ED16C01BF6}" srcOrd="1" destOrd="0" parTransId="{300D07F2-BADB-4839-93B6-85BF7066DAEE}" sibTransId="{9C5AA95D-F2EE-4B86-A948-FF62779887F4}"/>
    <dgm:cxn modelId="{3A6E8920-BCD0-4FC4-AC20-2C3A59F7F95C}" srcId="{6C67FF37-5882-4502-8DFE-02F95D7B256C}" destId="{0E5826D1-2BCF-48CB-9DFE-DF8E54333CC2}" srcOrd="0" destOrd="0" parTransId="{084484B2-0B18-4BC6-B959-A7EE7E7C7F93}" sibTransId="{00CDA6C0-CB9D-46E3-90D3-7E6B1D5FAB8B}"/>
    <dgm:cxn modelId="{3B59C827-7A57-4456-92CF-E83BD4102ED0}" type="presOf" srcId="{6C67FF37-5882-4502-8DFE-02F95D7B256C}" destId="{5D425A40-35CD-4CF2-91F4-20FFA2558147}" srcOrd="0" destOrd="0" presId="urn:microsoft.com/office/officeart/2018/2/layout/IconLabelList"/>
    <dgm:cxn modelId="{45AC3E34-BB75-4740-8F2B-EF7238309C6E}" srcId="{6C67FF37-5882-4502-8DFE-02F95D7B256C}" destId="{3A101C10-5990-47FC-A0E3-1C89BAEA5B8A}" srcOrd="3" destOrd="0" parTransId="{BC6C1CE4-B55C-44CE-9645-7D814F982CC3}" sibTransId="{379D5965-D147-4185-8FBB-6EA2DC4F5B24}"/>
    <dgm:cxn modelId="{BA691E5E-D107-491C-AD14-2667CC2C0059}" srcId="{6C67FF37-5882-4502-8DFE-02F95D7B256C}" destId="{39A9B76A-BBF9-40CC-818C-1FB67FCF95D1}" srcOrd="2" destOrd="0" parTransId="{CF137D22-37DD-4957-9052-25811072E259}" sibTransId="{D9A8FE45-8FEC-44AF-AB92-F81B08D165BD}"/>
    <dgm:cxn modelId="{4E59B899-3D16-498F-BB66-223A28B46482}" type="presOf" srcId="{39A9B76A-BBF9-40CC-818C-1FB67FCF95D1}" destId="{ED63BA3F-EA35-4780-8D9A-34442E8A09AB}" srcOrd="0" destOrd="0" presId="urn:microsoft.com/office/officeart/2018/2/layout/IconLabelList"/>
    <dgm:cxn modelId="{9FEDF6B3-B57B-4F18-80F9-02703B54EEAF}" type="presOf" srcId="{3A101C10-5990-47FC-A0E3-1C89BAEA5B8A}" destId="{884E1F6E-0671-4912-9C96-35DA21CED017}" srcOrd="0" destOrd="0" presId="urn:microsoft.com/office/officeart/2018/2/layout/IconLabelList"/>
    <dgm:cxn modelId="{779A39B4-69E0-43AD-8AE6-11E15879E462}" type="presOf" srcId="{0E5826D1-2BCF-48CB-9DFE-DF8E54333CC2}" destId="{5F70BE70-67E0-49A1-BAE8-B2F42C061B0A}" srcOrd="0" destOrd="0" presId="urn:microsoft.com/office/officeart/2018/2/layout/IconLabelList"/>
    <dgm:cxn modelId="{5E0E3C31-BCC2-4350-899B-AB6278C74371}" type="presParOf" srcId="{5D425A40-35CD-4CF2-91F4-20FFA2558147}" destId="{671C12D0-7624-4BB6-B4B6-162152DC6E98}" srcOrd="0" destOrd="0" presId="urn:microsoft.com/office/officeart/2018/2/layout/IconLabelList"/>
    <dgm:cxn modelId="{826FB6DF-D2E4-4939-A0D6-E23042953499}" type="presParOf" srcId="{671C12D0-7624-4BB6-B4B6-162152DC6E98}" destId="{6C5555F7-BC33-47F2-913F-820327CFCDB3}" srcOrd="0" destOrd="0" presId="urn:microsoft.com/office/officeart/2018/2/layout/IconLabelList"/>
    <dgm:cxn modelId="{1017E551-AE9F-4088-A1E9-9240DF3A2BED}" type="presParOf" srcId="{671C12D0-7624-4BB6-B4B6-162152DC6E98}" destId="{A8A191B5-3648-47AB-9590-030AC08E12BD}" srcOrd="1" destOrd="0" presId="urn:microsoft.com/office/officeart/2018/2/layout/IconLabelList"/>
    <dgm:cxn modelId="{9533FC75-6B4D-4701-B715-8AF7165B4509}" type="presParOf" srcId="{671C12D0-7624-4BB6-B4B6-162152DC6E98}" destId="{5F70BE70-67E0-49A1-BAE8-B2F42C061B0A}" srcOrd="2" destOrd="0" presId="urn:microsoft.com/office/officeart/2018/2/layout/IconLabelList"/>
    <dgm:cxn modelId="{19EA1719-C57D-4CC3-AEB8-B31A4536812F}" type="presParOf" srcId="{5D425A40-35CD-4CF2-91F4-20FFA2558147}" destId="{163A68C8-D307-4222-9FCF-C135EC8018E6}" srcOrd="1" destOrd="0" presId="urn:microsoft.com/office/officeart/2018/2/layout/IconLabelList"/>
    <dgm:cxn modelId="{AA52F20F-E5A3-4578-BFDE-D4E2D8001715}" type="presParOf" srcId="{5D425A40-35CD-4CF2-91F4-20FFA2558147}" destId="{34B43FB6-8E85-486C-A4EB-AF0833FC00E7}" srcOrd="2" destOrd="0" presId="urn:microsoft.com/office/officeart/2018/2/layout/IconLabelList"/>
    <dgm:cxn modelId="{CB06B3D1-BC19-49D0-BB16-59F7A0EC0FF6}" type="presParOf" srcId="{34B43FB6-8E85-486C-A4EB-AF0833FC00E7}" destId="{AA840E85-781F-449B-AC3E-0026E2794281}" srcOrd="0" destOrd="0" presId="urn:microsoft.com/office/officeart/2018/2/layout/IconLabelList"/>
    <dgm:cxn modelId="{282C1D82-ED9A-4AF8-A08D-E3789368799C}" type="presParOf" srcId="{34B43FB6-8E85-486C-A4EB-AF0833FC00E7}" destId="{1E10F5DE-D858-4498-B0B9-6EFD9572B232}" srcOrd="1" destOrd="0" presId="urn:microsoft.com/office/officeart/2018/2/layout/IconLabelList"/>
    <dgm:cxn modelId="{A86A6B5C-55E4-4E7C-A63E-756D33D113D3}" type="presParOf" srcId="{34B43FB6-8E85-486C-A4EB-AF0833FC00E7}" destId="{8D6114BA-3DE1-41BB-B430-5BBC12B10E5F}" srcOrd="2" destOrd="0" presId="urn:microsoft.com/office/officeart/2018/2/layout/IconLabelList"/>
    <dgm:cxn modelId="{B9B8183D-D321-41DB-AA87-07F74EAC935E}" type="presParOf" srcId="{5D425A40-35CD-4CF2-91F4-20FFA2558147}" destId="{54911718-180B-4298-9E31-068FB3D9CE56}" srcOrd="3" destOrd="0" presId="urn:microsoft.com/office/officeart/2018/2/layout/IconLabelList"/>
    <dgm:cxn modelId="{778354C7-AA18-4A7E-932B-68B48F70DC9B}" type="presParOf" srcId="{5D425A40-35CD-4CF2-91F4-20FFA2558147}" destId="{97BF920E-C1C5-48A1-8B4B-9C5AB8015EC2}" srcOrd="4" destOrd="0" presId="urn:microsoft.com/office/officeart/2018/2/layout/IconLabelList"/>
    <dgm:cxn modelId="{3C49E863-2DD2-42E7-A8C4-29C69710CA16}" type="presParOf" srcId="{97BF920E-C1C5-48A1-8B4B-9C5AB8015EC2}" destId="{E9A5E34F-259B-4BA0-A044-8C6FDAA1A5A1}" srcOrd="0" destOrd="0" presId="urn:microsoft.com/office/officeart/2018/2/layout/IconLabelList"/>
    <dgm:cxn modelId="{2792CB84-196A-4504-9EE7-D4BA1F2F83D1}" type="presParOf" srcId="{97BF920E-C1C5-48A1-8B4B-9C5AB8015EC2}" destId="{2A55B8A1-D8AD-41F4-A2E1-4303839C9123}" srcOrd="1" destOrd="0" presId="urn:microsoft.com/office/officeart/2018/2/layout/IconLabelList"/>
    <dgm:cxn modelId="{8ECF6323-6FCA-422C-B1E6-A33868CDB90F}" type="presParOf" srcId="{97BF920E-C1C5-48A1-8B4B-9C5AB8015EC2}" destId="{ED63BA3F-EA35-4780-8D9A-34442E8A09AB}" srcOrd="2" destOrd="0" presId="urn:microsoft.com/office/officeart/2018/2/layout/IconLabelList"/>
    <dgm:cxn modelId="{7F95C96A-7E99-4729-93AB-595832DA5B7E}" type="presParOf" srcId="{5D425A40-35CD-4CF2-91F4-20FFA2558147}" destId="{3453838F-B6B0-45C3-A6EE-DA5B52A09C4F}" srcOrd="5" destOrd="0" presId="urn:microsoft.com/office/officeart/2018/2/layout/IconLabelList"/>
    <dgm:cxn modelId="{9906F096-FC20-4DCC-8B3C-838776E8A27B}" type="presParOf" srcId="{5D425A40-35CD-4CF2-91F4-20FFA2558147}" destId="{F4BEB14B-7203-4C61-AC3C-CCC0C1D0B514}" srcOrd="6" destOrd="0" presId="urn:microsoft.com/office/officeart/2018/2/layout/IconLabelList"/>
    <dgm:cxn modelId="{F32BDCFA-B1D8-41F9-8417-8F1CC679D9AA}" type="presParOf" srcId="{F4BEB14B-7203-4C61-AC3C-CCC0C1D0B514}" destId="{7892A185-F839-4075-A7CC-8277A99EB682}" srcOrd="0" destOrd="0" presId="urn:microsoft.com/office/officeart/2018/2/layout/IconLabelList"/>
    <dgm:cxn modelId="{785EEDA0-DC9A-4702-AA30-1797C2203FCB}" type="presParOf" srcId="{F4BEB14B-7203-4C61-AC3C-CCC0C1D0B514}" destId="{FCA0B777-194A-42C0-AA2F-2795BDF9752E}" srcOrd="1" destOrd="0" presId="urn:microsoft.com/office/officeart/2018/2/layout/IconLabelList"/>
    <dgm:cxn modelId="{664DD889-20B2-4CD6-B8C8-01CAF718E74B}" type="presParOf" srcId="{F4BEB14B-7203-4C61-AC3C-CCC0C1D0B514}" destId="{884E1F6E-0671-4912-9C96-35DA21CED01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90F4A7-C87B-4C65-9FE0-FD8CCB4D01EB}">
      <dsp:nvSpPr>
        <dsp:cNvPr id="0" name=""/>
        <dsp:cNvSpPr/>
      </dsp:nvSpPr>
      <dsp:spPr>
        <a:xfrm>
          <a:off x="0" y="640"/>
          <a:ext cx="4793456" cy="5379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A6FA34-8A83-4CBA-8CE3-4A5E33D90C5D}">
      <dsp:nvSpPr>
        <dsp:cNvPr id="0" name=""/>
        <dsp:cNvSpPr/>
      </dsp:nvSpPr>
      <dsp:spPr>
        <a:xfrm>
          <a:off x="162742" y="121688"/>
          <a:ext cx="295894" cy="2958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6DE17D-22C2-4582-B8E9-B8CF8FE07F52}">
      <dsp:nvSpPr>
        <dsp:cNvPr id="0" name=""/>
        <dsp:cNvSpPr/>
      </dsp:nvSpPr>
      <dsp:spPr>
        <a:xfrm>
          <a:off x="621378" y="640"/>
          <a:ext cx="4172077" cy="537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937" tIns="56937" rIns="56937" bIns="56937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/>
            <a:t>Cultivate quality business contacts and connections</a:t>
          </a:r>
          <a:endParaRPr lang="en-US" sz="1500" kern="1200"/>
        </a:p>
      </dsp:txBody>
      <dsp:txXfrm>
        <a:off x="621378" y="640"/>
        <a:ext cx="4172077" cy="537990"/>
      </dsp:txXfrm>
    </dsp:sp>
    <dsp:sp modelId="{08EFA27F-0CA9-43C5-A07E-AAED79380CF8}">
      <dsp:nvSpPr>
        <dsp:cNvPr id="0" name=""/>
        <dsp:cNvSpPr/>
      </dsp:nvSpPr>
      <dsp:spPr>
        <a:xfrm>
          <a:off x="0" y="673128"/>
          <a:ext cx="4793456" cy="5379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714566-EC5C-46A6-8E27-1605446CE477}">
      <dsp:nvSpPr>
        <dsp:cNvPr id="0" name=""/>
        <dsp:cNvSpPr/>
      </dsp:nvSpPr>
      <dsp:spPr>
        <a:xfrm>
          <a:off x="162742" y="794176"/>
          <a:ext cx="295894" cy="2958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1CDA20-FBC6-4120-91C9-D89C0321F6D9}">
      <dsp:nvSpPr>
        <dsp:cNvPr id="0" name=""/>
        <dsp:cNvSpPr/>
      </dsp:nvSpPr>
      <dsp:spPr>
        <a:xfrm>
          <a:off x="621378" y="673128"/>
          <a:ext cx="4172077" cy="537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937" tIns="56937" rIns="56937" bIns="56937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/>
            <a:t>Generate referrals</a:t>
          </a:r>
          <a:endParaRPr lang="en-US" sz="1500" kern="1200"/>
        </a:p>
      </dsp:txBody>
      <dsp:txXfrm>
        <a:off x="621378" y="673128"/>
        <a:ext cx="4172077" cy="537990"/>
      </dsp:txXfrm>
    </dsp:sp>
    <dsp:sp modelId="{C5ACF8DC-D8B8-4DFF-978F-7A8EBA508E40}">
      <dsp:nvSpPr>
        <dsp:cNvPr id="0" name=""/>
        <dsp:cNvSpPr/>
      </dsp:nvSpPr>
      <dsp:spPr>
        <a:xfrm>
          <a:off x="0" y="1345616"/>
          <a:ext cx="4793456" cy="5379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EFAC2A-3FAD-4AE8-A222-DD0D3E2B3700}">
      <dsp:nvSpPr>
        <dsp:cNvPr id="0" name=""/>
        <dsp:cNvSpPr/>
      </dsp:nvSpPr>
      <dsp:spPr>
        <a:xfrm>
          <a:off x="162742" y="1466664"/>
          <a:ext cx="295894" cy="29589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89C708-124A-47FE-98FC-24A6553CA40A}">
      <dsp:nvSpPr>
        <dsp:cNvPr id="0" name=""/>
        <dsp:cNvSpPr/>
      </dsp:nvSpPr>
      <dsp:spPr>
        <a:xfrm>
          <a:off x="621378" y="1345616"/>
          <a:ext cx="4172077" cy="537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937" tIns="56937" rIns="56937" bIns="56937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/>
            <a:t>Master word-of-mouth marketing</a:t>
          </a:r>
          <a:endParaRPr lang="en-US" sz="1500" kern="1200"/>
        </a:p>
      </dsp:txBody>
      <dsp:txXfrm>
        <a:off x="621378" y="1345616"/>
        <a:ext cx="4172077" cy="537990"/>
      </dsp:txXfrm>
    </dsp:sp>
    <dsp:sp modelId="{DA25F0E9-EE60-46D3-A13D-65010ED818B7}">
      <dsp:nvSpPr>
        <dsp:cNvPr id="0" name=""/>
        <dsp:cNvSpPr/>
      </dsp:nvSpPr>
      <dsp:spPr>
        <a:xfrm>
          <a:off x="0" y="2018104"/>
          <a:ext cx="4793456" cy="5379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F610D8-35BF-4B90-85C9-03F2C0F4C1FB}">
      <dsp:nvSpPr>
        <dsp:cNvPr id="0" name=""/>
        <dsp:cNvSpPr/>
      </dsp:nvSpPr>
      <dsp:spPr>
        <a:xfrm>
          <a:off x="162742" y="2139152"/>
          <a:ext cx="295894" cy="29589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A9D23C-EEBA-4459-85B4-308E7328C2AE}">
      <dsp:nvSpPr>
        <dsp:cNvPr id="0" name=""/>
        <dsp:cNvSpPr/>
      </dsp:nvSpPr>
      <dsp:spPr>
        <a:xfrm>
          <a:off x="621378" y="2018104"/>
          <a:ext cx="4172077" cy="537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937" tIns="56937" rIns="56937" bIns="56937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/>
            <a:t>Boost self-belief and self-confidence</a:t>
          </a:r>
          <a:endParaRPr lang="en-US" sz="1500" kern="1200"/>
        </a:p>
      </dsp:txBody>
      <dsp:txXfrm>
        <a:off x="621378" y="2018104"/>
        <a:ext cx="4172077" cy="537990"/>
      </dsp:txXfrm>
    </dsp:sp>
    <dsp:sp modelId="{3F285B41-AC6A-4454-969D-DC76DA0A18B2}">
      <dsp:nvSpPr>
        <dsp:cNvPr id="0" name=""/>
        <dsp:cNvSpPr/>
      </dsp:nvSpPr>
      <dsp:spPr>
        <a:xfrm>
          <a:off x="0" y="2690592"/>
          <a:ext cx="4793456" cy="5379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AB5E3C-8651-48E8-B387-335BC7AD7D91}">
      <dsp:nvSpPr>
        <dsp:cNvPr id="0" name=""/>
        <dsp:cNvSpPr/>
      </dsp:nvSpPr>
      <dsp:spPr>
        <a:xfrm>
          <a:off x="162742" y="2811640"/>
          <a:ext cx="295894" cy="29589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B4A93D-9D48-4E04-8263-EDE32278A28A}">
      <dsp:nvSpPr>
        <dsp:cNvPr id="0" name=""/>
        <dsp:cNvSpPr/>
      </dsp:nvSpPr>
      <dsp:spPr>
        <a:xfrm>
          <a:off x="621378" y="2690592"/>
          <a:ext cx="4172077" cy="537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937" tIns="56937" rIns="56937" bIns="56937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/>
            <a:t>Get and keep more customers, clients</a:t>
          </a:r>
          <a:endParaRPr lang="en-US" sz="1500" kern="1200"/>
        </a:p>
      </dsp:txBody>
      <dsp:txXfrm>
        <a:off x="621378" y="2690592"/>
        <a:ext cx="4172077" cy="537990"/>
      </dsp:txXfrm>
    </dsp:sp>
    <dsp:sp modelId="{BCA5F92E-1CB0-4A43-B968-B5B5822FBAB1}">
      <dsp:nvSpPr>
        <dsp:cNvPr id="0" name=""/>
        <dsp:cNvSpPr/>
      </dsp:nvSpPr>
      <dsp:spPr>
        <a:xfrm>
          <a:off x="0" y="3363080"/>
          <a:ext cx="4793456" cy="5379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F27210-CB57-4EE9-BAAD-AE4E1560EF1C}">
      <dsp:nvSpPr>
        <dsp:cNvPr id="0" name=""/>
        <dsp:cNvSpPr/>
      </dsp:nvSpPr>
      <dsp:spPr>
        <a:xfrm>
          <a:off x="162742" y="3484128"/>
          <a:ext cx="295894" cy="29589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66A466-9393-4BAF-BE48-9B388EBAD8D4}">
      <dsp:nvSpPr>
        <dsp:cNvPr id="0" name=""/>
        <dsp:cNvSpPr/>
      </dsp:nvSpPr>
      <dsp:spPr>
        <a:xfrm>
          <a:off x="621378" y="3363080"/>
          <a:ext cx="4172077" cy="537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937" tIns="56937" rIns="56937" bIns="56937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/>
            <a:t>How to research your customers and your market</a:t>
          </a:r>
          <a:endParaRPr lang="en-US" sz="1500" kern="1200"/>
        </a:p>
      </dsp:txBody>
      <dsp:txXfrm>
        <a:off x="621378" y="3363080"/>
        <a:ext cx="4172077" cy="537990"/>
      </dsp:txXfrm>
    </dsp:sp>
    <dsp:sp modelId="{16F5C2D2-F3D0-482F-9A62-23CC7CA53628}">
      <dsp:nvSpPr>
        <dsp:cNvPr id="0" name=""/>
        <dsp:cNvSpPr/>
      </dsp:nvSpPr>
      <dsp:spPr>
        <a:xfrm>
          <a:off x="0" y="4035568"/>
          <a:ext cx="4793456" cy="5379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97F7A-4377-40C1-B266-3E8C335489BF}">
      <dsp:nvSpPr>
        <dsp:cNvPr id="0" name=""/>
        <dsp:cNvSpPr/>
      </dsp:nvSpPr>
      <dsp:spPr>
        <a:xfrm>
          <a:off x="162742" y="4156616"/>
          <a:ext cx="295894" cy="295894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57FAB5-CB33-4398-BCFA-9D27CD05877D}">
      <dsp:nvSpPr>
        <dsp:cNvPr id="0" name=""/>
        <dsp:cNvSpPr/>
      </dsp:nvSpPr>
      <dsp:spPr>
        <a:xfrm>
          <a:off x="621378" y="4035568"/>
          <a:ext cx="4172077" cy="537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937" tIns="56937" rIns="56937" bIns="56937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/>
            <a:t>Building rapport and gaining trust</a:t>
          </a:r>
          <a:endParaRPr lang="en-US" sz="1500" kern="1200"/>
        </a:p>
      </dsp:txBody>
      <dsp:txXfrm>
        <a:off x="621378" y="4035568"/>
        <a:ext cx="4172077" cy="537990"/>
      </dsp:txXfrm>
    </dsp:sp>
    <dsp:sp modelId="{3D60E36D-01A0-4ECA-BA20-EBD960AF16C2}">
      <dsp:nvSpPr>
        <dsp:cNvPr id="0" name=""/>
        <dsp:cNvSpPr/>
      </dsp:nvSpPr>
      <dsp:spPr>
        <a:xfrm>
          <a:off x="0" y="4708056"/>
          <a:ext cx="4793456" cy="5379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040EF4-96A7-47D2-94FC-1838F37453F2}">
      <dsp:nvSpPr>
        <dsp:cNvPr id="0" name=""/>
        <dsp:cNvSpPr/>
      </dsp:nvSpPr>
      <dsp:spPr>
        <a:xfrm>
          <a:off x="162742" y="4829104"/>
          <a:ext cx="295894" cy="295894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AB316A-6975-4FDB-B3AE-D44D684B5CDD}">
      <dsp:nvSpPr>
        <dsp:cNvPr id="0" name=""/>
        <dsp:cNvSpPr/>
      </dsp:nvSpPr>
      <dsp:spPr>
        <a:xfrm>
          <a:off x="621378" y="4708056"/>
          <a:ext cx="4172077" cy="537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937" tIns="56937" rIns="56937" bIns="56937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/>
            <a:t>How to follow up your contacts</a:t>
          </a:r>
          <a:endParaRPr lang="en-US" sz="1500" kern="1200"/>
        </a:p>
      </dsp:txBody>
      <dsp:txXfrm>
        <a:off x="621378" y="4708056"/>
        <a:ext cx="4172077" cy="5379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555F7-BC33-47F2-913F-820327CFCDB3}">
      <dsp:nvSpPr>
        <dsp:cNvPr id="0" name=""/>
        <dsp:cNvSpPr/>
      </dsp:nvSpPr>
      <dsp:spPr>
        <a:xfrm>
          <a:off x="816198" y="132015"/>
          <a:ext cx="630439" cy="6304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70BE70-67E0-49A1-BAE8-B2F42C061B0A}">
      <dsp:nvSpPr>
        <dsp:cNvPr id="0" name=""/>
        <dsp:cNvSpPr/>
      </dsp:nvSpPr>
      <dsp:spPr>
        <a:xfrm>
          <a:off x="430929" y="972637"/>
          <a:ext cx="1400976" cy="560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Conversations</a:t>
          </a:r>
          <a:endParaRPr lang="en-US" sz="1900" kern="1200"/>
        </a:p>
      </dsp:txBody>
      <dsp:txXfrm>
        <a:off x="430929" y="972637"/>
        <a:ext cx="1400976" cy="560390"/>
      </dsp:txXfrm>
    </dsp:sp>
    <dsp:sp modelId="{AA840E85-781F-449B-AC3E-0026E2794281}">
      <dsp:nvSpPr>
        <dsp:cNvPr id="0" name=""/>
        <dsp:cNvSpPr/>
      </dsp:nvSpPr>
      <dsp:spPr>
        <a:xfrm>
          <a:off x="2462346" y="132015"/>
          <a:ext cx="630439" cy="6304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114BA-3DE1-41BB-B430-5BBC12B10E5F}">
      <dsp:nvSpPr>
        <dsp:cNvPr id="0" name=""/>
        <dsp:cNvSpPr/>
      </dsp:nvSpPr>
      <dsp:spPr>
        <a:xfrm>
          <a:off x="2077077" y="972637"/>
          <a:ext cx="1400976" cy="560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Interactions</a:t>
          </a:r>
          <a:endParaRPr lang="en-US" sz="1900" kern="1200"/>
        </a:p>
      </dsp:txBody>
      <dsp:txXfrm>
        <a:off x="2077077" y="972637"/>
        <a:ext cx="1400976" cy="560390"/>
      </dsp:txXfrm>
    </dsp:sp>
    <dsp:sp modelId="{E9A5E34F-259B-4BA0-A044-8C6FDAA1A5A1}">
      <dsp:nvSpPr>
        <dsp:cNvPr id="0" name=""/>
        <dsp:cNvSpPr/>
      </dsp:nvSpPr>
      <dsp:spPr>
        <a:xfrm>
          <a:off x="816198" y="1883272"/>
          <a:ext cx="630439" cy="6304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63BA3F-EA35-4780-8D9A-34442E8A09AB}">
      <dsp:nvSpPr>
        <dsp:cNvPr id="0" name=""/>
        <dsp:cNvSpPr/>
      </dsp:nvSpPr>
      <dsp:spPr>
        <a:xfrm>
          <a:off x="430929" y="2723894"/>
          <a:ext cx="1400976" cy="560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Reviews</a:t>
          </a:r>
          <a:endParaRPr lang="en-US" sz="1900" kern="1200"/>
        </a:p>
      </dsp:txBody>
      <dsp:txXfrm>
        <a:off x="430929" y="2723894"/>
        <a:ext cx="1400976" cy="560390"/>
      </dsp:txXfrm>
    </dsp:sp>
    <dsp:sp modelId="{7892A185-F839-4075-A7CC-8277A99EB682}">
      <dsp:nvSpPr>
        <dsp:cNvPr id="0" name=""/>
        <dsp:cNvSpPr/>
      </dsp:nvSpPr>
      <dsp:spPr>
        <a:xfrm>
          <a:off x="2462346" y="1883272"/>
          <a:ext cx="630439" cy="63043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4E1F6E-0671-4912-9C96-35DA21CED017}">
      <dsp:nvSpPr>
        <dsp:cNvPr id="0" name=""/>
        <dsp:cNvSpPr/>
      </dsp:nvSpPr>
      <dsp:spPr>
        <a:xfrm>
          <a:off x="2077077" y="2723894"/>
          <a:ext cx="1400976" cy="560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Testimonials</a:t>
          </a:r>
          <a:endParaRPr lang="en-US" sz="1900" kern="1200"/>
        </a:p>
      </dsp:txBody>
      <dsp:txXfrm>
        <a:off x="2077077" y="2723894"/>
        <a:ext cx="1400976" cy="5603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89239-91C3-43D0-9198-F0E54A001824}" type="datetimeFigureOut">
              <a:rPr lang="en-GB" smtClean="0"/>
              <a:t>15/10/2021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41DF6-1B41-4AA7-92C1-BBAC745261B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3097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41DF6-1B41-4AA7-92C1-BBAC745261BB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669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6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6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6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6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6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8A48-98C2-4A93-85BC-CA29AB9ED62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366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25813" y="514350"/>
            <a:ext cx="3422650" cy="2566988"/>
          </a:xfrm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57226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6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6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6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6625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9C59C4D-59DF-48F5-AA0A-BDF203AAEF84}" type="slidenum">
              <a:rPr lang="en-GB" altLang="en-US" sz="1200" smtClean="0">
                <a:latin typeface="Times New Roman" panose="02020603050405020304" pitchFamily="18" charset="0"/>
              </a:rPr>
              <a:pPr/>
              <a:t>28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9313" y="744538"/>
            <a:ext cx="4964112" cy="3722687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714875"/>
            <a:ext cx="4884738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02124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39A06-4C14-4C7B-9960-825DB933016A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8126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39A06-4C14-4C7B-9960-825DB933016A}" type="slidenum">
              <a:rPr lang="en-GB" smtClean="0"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4783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2099733"/>
            <a:ext cx="6619244" cy="2677648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5414" y="1830325"/>
            <a:ext cx="990599" cy="2285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6F9B2F95-F65E-4B6A-BA82-7201E5B92CCE}" type="datetimeFigureOut">
              <a:rPr lang="en-GB" smtClean="0"/>
              <a:t>15/10/2021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1508" y="3265933"/>
            <a:ext cx="3859795" cy="2286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95730"/>
            <a:ext cx="628649" cy="767687"/>
          </a:xfrm>
        </p:spPr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3104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4969927"/>
            <a:ext cx="6619244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685800"/>
            <a:ext cx="661924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5536665"/>
            <a:ext cx="6619244" cy="493712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F95-F65E-4B6A-BA82-7201E5B92CCE}" type="datetimeFigureOut">
              <a:rPr lang="en-GB" smtClean="0"/>
              <a:t>15/10/2021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116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598" y="1063417"/>
            <a:ext cx="6623862" cy="1372986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543300"/>
            <a:ext cx="6619244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F95-F65E-4B6A-BA82-7201E5B92CCE}" type="datetimeFigureOut">
              <a:rPr lang="en-GB" smtClean="0"/>
              <a:t>15/10/2021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0282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661175" y="607337"/>
            <a:ext cx="601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7413344" y="2613788"/>
            <a:ext cx="489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408" y="982134"/>
            <a:ext cx="6340430" cy="2696632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459459" y="3678766"/>
            <a:ext cx="5798414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5029200"/>
            <a:ext cx="6933673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F95-F65E-4B6A-BA82-7201E5B92CCE}" type="datetimeFigureOut">
              <a:rPr lang="en-GB" smtClean="0"/>
              <a:t>15/10/2021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909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70667"/>
            <a:ext cx="6619245" cy="1822514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5024967"/>
            <a:ext cx="6619244" cy="8604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F95-F65E-4B6A-BA82-7201E5B92CCE}" type="datetimeFigureOut">
              <a:rPr lang="en-GB" smtClean="0"/>
              <a:t>15/10/2021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2386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3668"/>
            <a:ext cx="6619244" cy="706964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2603502"/>
            <a:ext cx="235640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215" y="3179765"/>
            <a:ext cx="23564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4541" y="2603500"/>
            <a:ext cx="236025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4541" y="3179764"/>
            <a:ext cx="2360257" cy="284729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16101" y="2603501"/>
            <a:ext cx="235929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16247" y="3179763"/>
            <a:ext cx="2359152" cy="284729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302978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29301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F95-F65E-4B6A-BA82-7201E5B92CCE}" type="datetimeFigureOut">
              <a:rPr lang="en-GB" smtClean="0"/>
              <a:t>15/10/2021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5532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3668"/>
            <a:ext cx="6619244" cy="706964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4532844"/>
            <a:ext cx="228782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00915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215" y="5109106"/>
            <a:ext cx="2287829" cy="91795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649" y="4532845"/>
            <a:ext cx="2287829" cy="576263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61347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7629" y="5109105"/>
            <a:ext cx="2287829" cy="91795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7082" y="4532845"/>
            <a:ext cx="228832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22273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87081" y="5109104"/>
            <a:ext cx="2288322" cy="91795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3304373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848352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F95-F65E-4B6A-BA82-7201E5B92CCE}" type="datetimeFigureOut">
              <a:rPr lang="en-GB" smtClean="0"/>
              <a:t>15/10/2021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20833" y="6391839"/>
            <a:ext cx="2733212" cy="304801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4826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3668"/>
            <a:ext cx="6619244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6" y="2603500"/>
            <a:ext cx="6619244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21580" y="6391839"/>
            <a:ext cx="742949" cy="304799"/>
          </a:xfrm>
        </p:spPr>
        <p:txBody>
          <a:bodyPr/>
          <a:lstStyle/>
          <a:p>
            <a:fld id="{6F9B2F95-F65E-4B6A-BA82-7201E5B92CCE}" type="datetimeFigureOut">
              <a:rPr lang="en-GB" smtClean="0"/>
              <a:t>15/10/2021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947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27" y="1278467"/>
            <a:ext cx="1057474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6" y="1278467"/>
            <a:ext cx="4692019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9829" y="6391839"/>
            <a:ext cx="744101" cy="304799"/>
          </a:xfrm>
        </p:spPr>
        <p:txBody>
          <a:bodyPr/>
          <a:lstStyle/>
          <a:p>
            <a:fld id="{6F9B2F95-F65E-4B6A-BA82-7201E5B92CCE}" type="datetimeFigureOut">
              <a:rPr lang="en-GB" smtClean="0"/>
              <a:t>15/10/2021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9783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Blue-Jewel.png">
            <a:extLst>
              <a:ext uri="{FF2B5EF4-FFF2-40B4-BE49-F238E27FC236}">
                <a16:creationId xmlns:a16="http://schemas.microsoft.com/office/drawing/2014/main" id="{C92AFE8C-7E3E-4C93-BE15-51FA56606C5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0438" y="-741361"/>
            <a:ext cx="11064876" cy="842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22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30E42-F4D6-4049-AF20-E6D615D1DCDA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648816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216" y="2603500"/>
            <a:ext cx="6619244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F95-F65E-4B6A-BA82-7201E5B92CCE}" type="datetimeFigureOut">
              <a:rPr lang="en-GB" smtClean="0"/>
              <a:t>15/10/2021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76807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2099733"/>
            <a:ext cx="6619244" cy="2677648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5414" y="1830325"/>
            <a:ext cx="990599" cy="2285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47242E01-C652-4805-99A4-7DEC140754FA}" type="datetime1">
              <a:rPr lang="en-GB" smtClean="0"/>
              <a:t>15/10/2021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1508" y="3265933"/>
            <a:ext cx="3859795" cy="2286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GB" dirty="0"/>
              <a:t>Content is copyright of  B Consultancy Ltd ©  2020 All rights reserved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95730"/>
            <a:ext cx="62864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5778D5-AF9E-448D-A5D7-0045AD112E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85862" y="5943600"/>
            <a:ext cx="4662488" cy="247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690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2099733"/>
            <a:ext cx="6619244" cy="2677648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5414" y="1830325"/>
            <a:ext cx="990599" cy="2285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1508" y="3265933"/>
            <a:ext cx="3859795" cy="2286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95730"/>
            <a:ext cx="62864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765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216" y="2603500"/>
            <a:ext cx="6619244" cy="3416300"/>
          </a:xfr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6242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677645"/>
            <a:ext cx="3263269" cy="2283824"/>
          </a:xfrm>
        </p:spPr>
        <p:txBody>
          <a:bodyPr anchor="ctr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1670" y="2677644"/>
            <a:ext cx="2818159" cy="2283824"/>
          </a:xfrm>
        </p:spPr>
        <p:txBody>
          <a:bodyPr anchor="ctr"/>
          <a:lstStyle>
            <a:lvl1pPr marL="0" indent="0" algn="l">
              <a:buNone/>
              <a:defRPr sz="15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999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215" y="2603501"/>
            <a:ext cx="3618869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535" y="2603500"/>
            <a:ext cx="361886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599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03500"/>
            <a:ext cx="361886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215" y="3179763"/>
            <a:ext cx="361886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6535" y="2603500"/>
            <a:ext cx="361886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535" y="3179763"/>
            <a:ext cx="3618869" cy="2840039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2869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66216" y="973668"/>
            <a:ext cx="6571060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4081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2852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295400"/>
            <a:ext cx="2094869" cy="16002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5859" y="1447800"/>
            <a:ext cx="38925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5" y="3129281"/>
            <a:ext cx="2094869" cy="2895599"/>
          </a:xfrm>
        </p:spPr>
        <p:txBody>
          <a:bodyPr/>
          <a:lstStyle>
            <a:lvl1pPr marL="0" indent="0">
              <a:buNone/>
              <a:defRPr sz="105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3753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693334"/>
            <a:ext cx="2898851" cy="1735667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10903" y="1143000"/>
            <a:ext cx="242039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3657600"/>
            <a:ext cx="2894409" cy="1371600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519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677645"/>
            <a:ext cx="3263269" cy="2283824"/>
          </a:xfrm>
        </p:spPr>
        <p:txBody>
          <a:bodyPr anchor="ctr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1670" y="2677644"/>
            <a:ext cx="2818159" cy="2283824"/>
          </a:xfrm>
        </p:spPr>
        <p:txBody>
          <a:bodyPr anchor="ctr"/>
          <a:lstStyle>
            <a:lvl1pPr marL="0" indent="0" algn="l">
              <a:buNone/>
              <a:defRPr sz="15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F95-F65E-4B6A-BA82-7201E5B92CCE}" type="datetimeFigureOut">
              <a:rPr lang="en-GB" smtClean="0"/>
              <a:t>15/10/2021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56240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4969927"/>
            <a:ext cx="6619244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685800"/>
            <a:ext cx="661924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5536665"/>
            <a:ext cx="6619244" cy="493712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8325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598" y="1063417"/>
            <a:ext cx="6623862" cy="1372986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543300"/>
            <a:ext cx="6619244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263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661175" y="607337"/>
            <a:ext cx="601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7413344" y="2613788"/>
            <a:ext cx="489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408" y="982134"/>
            <a:ext cx="6340430" cy="2696632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459459" y="3678766"/>
            <a:ext cx="5798414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5029200"/>
            <a:ext cx="6933673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164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70667"/>
            <a:ext cx="6619245" cy="1822514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5024967"/>
            <a:ext cx="6619244" cy="8604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817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3668"/>
            <a:ext cx="6619244" cy="706964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2603502"/>
            <a:ext cx="235640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215" y="3179765"/>
            <a:ext cx="23564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4541" y="2603500"/>
            <a:ext cx="236025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4541" y="3179764"/>
            <a:ext cx="2360257" cy="284729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16101" y="2603501"/>
            <a:ext cx="235929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16247" y="3179763"/>
            <a:ext cx="2359152" cy="284729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302978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29301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8157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3668"/>
            <a:ext cx="6619244" cy="706964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4532844"/>
            <a:ext cx="228782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00915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215" y="5109106"/>
            <a:ext cx="2287829" cy="91795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649" y="4532845"/>
            <a:ext cx="2287829" cy="576263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61347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7629" y="5109105"/>
            <a:ext cx="2287829" cy="91795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7082" y="4532845"/>
            <a:ext cx="228832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22273" y="2603500"/>
            <a:ext cx="201843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87081" y="5109104"/>
            <a:ext cx="2288322" cy="91795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3304373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848352" y="2569634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20833" y="6391839"/>
            <a:ext cx="273321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54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3668"/>
            <a:ext cx="6619244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6" y="2603500"/>
            <a:ext cx="6619244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21580" y="6391839"/>
            <a:ext cx="74294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92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27" y="1278467"/>
            <a:ext cx="1057474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6" y="1278467"/>
            <a:ext cx="4692019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9829" y="6391839"/>
            <a:ext cx="744101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0724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457200" y="274638"/>
            <a:ext cx="641985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endParaRPr lang="en-GB" altLang="en-US" sz="3300" dirty="0">
              <a:solidFill>
                <a:schemeClr val="tx2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395289" y="1773238"/>
            <a:ext cx="7704137" cy="44640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GB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151752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aker Introdu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1E44C23-F770-4711-9BB5-3048332CFEEC}"/>
              </a:ext>
            </a:extLst>
          </p:cNvPr>
          <p:cNvCxnSpPr/>
          <p:nvPr/>
        </p:nvCxnSpPr>
        <p:spPr>
          <a:xfrm>
            <a:off x="5151439" y="4354513"/>
            <a:ext cx="3378200" cy="0"/>
          </a:xfrm>
          <a:prstGeom prst="line">
            <a:avLst/>
          </a:prstGeom>
          <a:ln>
            <a:solidFill>
              <a:srgbClr val="95BE3D"/>
            </a:soli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7EC0CF-C68A-4DEC-A1D5-3686E50A0527}"/>
              </a:ext>
            </a:extLst>
          </p:cNvPr>
          <p:cNvCxnSpPr/>
          <p:nvPr userDrawn="1"/>
        </p:nvCxnSpPr>
        <p:spPr>
          <a:xfrm>
            <a:off x="5124451" y="1882775"/>
            <a:ext cx="3378200" cy="0"/>
          </a:xfrm>
          <a:prstGeom prst="line">
            <a:avLst/>
          </a:prstGeom>
          <a:ln>
            <a:solidFill>
              <a:srgbClr val="EDCD1A"/>
            </a:soli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123694" y="4532747"/>
            <a:ext cx="3478213" cy="1892300"/>
          </a:xfrm>
        </p:spPr>
        <p:txBody>
          <a:bodyPr>
            <a:normAutofit/>
          </a:bodyPr>
          <a:lstStyle>
            <a:lvl1pPr marL="0" indent="0">
              <a:buNone/>
              <a:defRPr sz="1238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3" y="0"/>
            <a:ext cx="4689859" cy="6858000"/>
          </a:xfrm>
          <a:noFill/>
          <a:ln w="57150" cmpd="sng">
            <a:noFill/>
          </a:ln>
        </p:spPr>
        <p:txBody>
          <a:bodyPr rtlCol="0">
            <a:normAutofit/>
          </a:bodyPr>
          <a:lstStyle>
            <a:lvl1pPr marL="0" marR="0" indent="0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Tx/>
              <a:buFont typeface="Arial"/>
              <a:buNone/>
              <a:tabLst/>
              <a:defRPr sz="1238" baseline="0">
                <a:solidFill>
                  <a:schemeClr val="bg1"/>
                </a:solidFill>
                <a:sym typeface="Wingdings"/>
              </a:defRPr>
            </a:lvl1pPr>
          </a:lstStyle>
          <a:p>
            <a:pPr lvl="0"/>
            <a:r>
              <a:rPr lang="en-US" noProof="0" dirty="0">
                <a:sym typeface="Wingdings"/>
              </a:rPr>
              <a:t>Click icon to add picture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124453" y="2154767"/>
            <a:ext cx="3478213" cy="1781064"/>
          </a:xfrm>
        </p:spPr>
        <p:txBody>
          <a:bodyPr>
            <a:normAutofit/>
          </a:bodyPr>
          <a:lstStyle>
            <a:lvl1pPr marL="0" indent="0">
              <a:buNone/>
              <a:defRPr sz="1238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5123691" y="949575"/>
            <a:ext cx="3566286" cy="623568"/>
          </a:xfrm>
        </p:spPr>
        <p:txBody>
          <a:bodyPr>
            <a:noAutofit/>
          </a:bodyPr>
          <a:lstStyle>
            <a:lvl1pPr marL="0" marR="0" indent="0" algn="l" defTabSz="257175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50" b="0" i="0" baseline="0">
                <a:solidFill>
                  <a:srgbClr val="4AC4F1"/>
                </a:solidFill>
                <a:latin typeface="Lovelo"/>
                <a:cs typeface="Lovelo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6559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215" y="2603501"/>
            <a:ext cx="3618869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535" y="2603500"/>
            <a:ext cx="361886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F95-F65E-4B6A-BA82-7201E5B92CCE}" type="datetimeFigureOut">
              <a:rPr lang="en-GB" smtClean="0"/>
              <a:t>15/10/2021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71058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Blue-Jewel.png">
            <a:extLst>
              <a:ext uri="{FF2B5EF4-FFF2-40B4-BE49-F238E27FC236}">
                <a16:creationId xmlns:a16="http://schemas.microsoft.com/office/drawing/2014/main" id="{315068BD-4F67-4DFF-834F-86AAC4F5BE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0438" y="-741363"/>
            <a:ext cx="11064876" cy="842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5452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30E42-F4D6-4049-AF20-E6D615D1DCDA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4252704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03500"/>
            <a:ext cx="361886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215" y="3179763"/>
            <a:ext cx="361886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6535" y="2603500"/>
            <a:ext cx="361886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535" y="3179763"/>
            <a:ext cx="3618869" cy="2840039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F95-F65E-4B6A-BA82-7201E5B92CCE}" type="datetimeFigureOut">
              <a:rPr lang="en-GB" smtClean="0"/>
              <a:t>15/10/2021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3311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66216" y="973668"/>
            <a:ext cx="6571060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F95-F65E-4B6A-BA82-7201E5B92CCE}" type="datetimeFigureOut">
              <a:rPr lang="en-GB" smtClean="0"/>
              <a:t>15/10/2021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0180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F95-F65E-4B6A-BA82-7201E5B92CCE}" type="datetimeFigureOut">
              <a:rPr lang="en-GB" smtClean="0"/>
              <a:t>15/10/2021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8627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295400"/>
            <a:ext cx="2094869" cy="16002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5859" y="1447800"/>
            <a:ext cx="38925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5" y="3129281"/>
            <a:ext cx="2094869" cy="2895599"/>
          </a:xfrm>
        </p:spPr>
        <p:txBody>
          <a:bodyPr/>
          <a:lstStyle>
            <a:lvl1pPr marL="0" indent="0">
              <a:buNone/>
              <a:defRPr sz="105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F95-F65E-4B6A-BA82-7201E5B92CCE}" type="datetimeFigureOut">
              <a:rPr lang="en-GB" smtClean="0"/>
              <a:t>15/10/2021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8921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693334"/>
            <a:ext cx="2898851" cy="1735667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10903" y="1143000"/>
            <a:ext cx="242039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3657600"/>
            <a:ext cx="2894409" cy="1371600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F95-F65E-4B6A-BA82-7201E5B92CCE}" type="datetimeFigureOut">
              <a:rPr lang="en-GB" smtClean="0"/>
              <a:t>15/10/2021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6322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216" y="973668"/>
            <a:ext cx="6571060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03500"/>
            <a:ext cx="6571060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9829" y="6391839"/>
            <a:ext cx="74294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1" i="0">
                <a:solidFill>
                  <a:schemeClr val="accent1"/>
                </a:solidFill>
              </a:defRPr>
            </a:lvl1pPr>
          </a:lstStyle>
          <a:p>
            <a:fld id="{6F9B2F95-F65E-4B6A-BA82-7201E5B92CCE}" type="datetimeFigureOut">
              <a:rPr lang="en-GB" smtClean="0"/>
              <a:t>15/10/2021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0833" y="6391839"/>
            <a:ext cx="2894846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1" i="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95730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bg1"/>
                </a:solidFill>
              </a:defRPr>
            </a:lvl1pPr>
          </a:lstStyle>
          <a:p>
            <a:fld id="{857CF221-256D-4468-850A-9AFA9EF2C6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477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</p:sldLayoutIdLst>
  <p:txStyles>
    <p:titleStyle>
      <a:lvl1pPr algn="l" defTabSz="342900" rtl="0" eaLnBrk="1" latinLnBrk="0" hangingPunct="1">
        <a:spcBef>
          <a:spcPct val="0"/>
        </a:spcBef>
        <a:buNone/>
        <a:defRPr sz="27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216" y="973668"/>
            <a:ext cx="6571060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2603500"/>
            <a:ext cx="6571060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9829" y="6391839"/>
            <a:ext cx="74294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0833" y="6391839"/>
            <a:ext cx="2894846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95730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003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4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://www.bconsultancy.co.uk/" TargetMode="Externa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3160" y="2222397"/>
            <a:ext cx="5917679" cy="2554983"/>
          </a:xfrm>
        </p:spPr>
        <p:txBody>
          <a:bodyPr/>
          <a:lstStyle/>
          <a:p>
            <a:r>
              <a:rPr lang="en-GB" b="1" dirty="0"/>
              <a:t>How to attract the right customers and clients</a:t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All rights Reserved: B Consultancy Ltd</a:t>
            </a:r>
          </a:p>
        </p:txBody>
      </p:sp>
    </p:spTree>
    <p:extLst>
      <p:ext uri="{BB962C8B-B14F-4D97-AF65-F5344CB8AC3E}">
        <p14:creationId xmlns:p14="http://schemas.microsoft.com/office/powerpoint/2010/main" val="325718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6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8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842" name="Title 1">
            <a:extLst>
              <a:ext uri="{FF2B5EF4-FFF2-40B4-BE49-F238E27FC236}">
                <a16:creationId xmlns:a16="http://schemas.microsoft.com/office/drawing/2014/main" id="{DA42BFED-0C93-4DEC-98BA-A0DAB30DE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579" y="1113062"/>
            <a:ext cx="2536723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altLang="en-US" sz="5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Data</a:t>
            </a:r>
          </a:p>
        </p:txBody>
      </p:sp>
      <p:pic>
        <p:nvPicPr>
          <p:cNvPr id="35845" name="Content Placeholder 3">
            <a:extLst>
              <a:ext uri="{FF2B5EF4-FFF2-40B4-BE49-F238E27FC236}">
                <a16:creationId xmlns:a16="http://schemas.microsoft.com/office/drawing/2014/main" id="{C3D08931-24C9-41F9-8BB8-EA8280034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036" y="1113063"/>
            <a:ext cx="4271752" cy="462875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7C12DD-2BCF-4D41-9A57-9E19C8DE4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4107" y="5523293"/>
            <a:ext cx="1468611" cy="811161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 defTabSz="4572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0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Source: http://www.black.ninja/how-to-blow-away-your-customers-with-data-analytics/</a:t>
            </a:r>
          </a:p>
        </p:txBody>
      </p:sp>
    </p:spTree>
    <p:extLst>
      <p:ext uri="{BB962C8B-B14F-4D97-AF65-F5344CB8AC3E}">
        <p14:creationId xmlns:p14="http://schemas.microsoft.com/office/powerpoint/2010/main" val="290875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43780CE-2BE5-46F6-97B2-60DF30217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1A87A49-68E6-459E-A5A6-46229FF42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122264" y="751601"/>
            <a:ext cx="6053670" cy="5354799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F6ACD5FC-CAFE-48EB-B765-60EED2E0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90611-DF31-4C7C-B1F4-E0B1C6D52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6" y="973668"/>
            <a:ext cx="2206657" cy="1020232"/>
          </a:xfrm>
        </p:spPr>
        <p:txBody>
          <a:bodyPr>
            <a:normAutofit/>
          </a:bodyPr>
          <a:lstStyle/>
          <a:p>
            <a:endParaRPr lang="en-GB">
              <a:solidFill>
                <a:srgbClr val="EBEBEB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559A5-5601-42AC-9B1F-E41B7D22A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955" y="1825306"/>
            <a:ext cx="4793650" cy="32073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F33B405-D785-4738-B1C0-6A0AA5E98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233DC0E-DE6C-4FB6-A529-51B162641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314325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870477F-E451-4BC3-863F-0E2FC5728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177165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0B5E5-0A06-476C-94A2-5A881C14E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216" y="2120900"/>
            <a:ext cx="2350294" cy="38989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GB" sz="15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1500" dirty="0">
                <a:solidFill>
                  <a:srgbClr val="FFFFFF"/>
                </a:solidFill>
              </a:rPr>
              <a:t>Build a bigger picture of your customer – </a:t>
            </a:r>
          </a:p>
          <a:p>
            <a:pPr>
              <a:lnSpc>
                <a:spcPct val="90000"/>
              </a:lnSpc>
            </a:pPr>
            <a:r>
              <a:rPr lang="en-GB" sz="1500" dirty="0">
                <a:solidFill>
                  <a:srgbClr val="FFFFFF"/>
                </a:solidFill>
              </a:rPr>
              <a:t>Preferences, needs and wants the full 360 degree</a:t>
            </a:r>
          </a:p>
          <a:p>
            <a:pPr>
              <a:lnSpc>
                <a:spcPct val="90000"/>
              </a:lnSpc>
            </a:pPr>
            <a:r>
              <a:rPr lang="en-GB" sz="1500" dirty="0">
                <a:solidFill>
                  <a:srgbClr val="FFFFFF"/>
                </a:solidFill>
              </a:rPr>
              <a:t>Aim -  Build long term relationships </a:t>
            </a:r>
          </a:p>
          <a:p>
            <a:pPr>
              <a:lnSpc>
                <a:spcPct val="90000"/>
              </a:lnSpc>
            </a:pPr>
            <a:r>
              <a:rPr lang="en-GB" sz="1500" dirty="0">
                <a:solidFill>
                  <a:srgbClr val="FFFFFF"/>
                </a:solidFill>
              </a:rPr>
              <a:t>Building = improved loyalty</a:t>
            </a:r>
          </a:p>
          <a:p>
            <a:pPr>
              <a:lnSpc>
                <a:spcPct val="90000"/>
              </a:lnSpc>
            </a:pPr>
            <a:r>
              <a:rPr lang="en-GB" sz="1500" dirty="0">
                <a:solidFill>
                  <a:srgbClr val="FFFFFF"/>
                </a:solidFill>
              </a:rPr>
              <a:t>Anticipate -  customer behaviour and listen to what customers are saying, they will leave hints, clues and footprints.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B4A81DE1-E2BC-4A31-99EE-71350421B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1942938" y="1881194"/>
            <a:ext cx="3299407" cy="330693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6744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0C674D-B864-4FF9-89D1-10D8B1912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579" y="1113062"/>
            <a:ext cx="2536723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38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What are your customers really paying for?</a:t>
            </a:r>
            <a:br>
              <a:rPr lang="en-US" sz="38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endParaRPr lang="en-US" sz="3800" b="0" i="0" kern="120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087752-3B6B-4BFB-81C8-EC319AB2DB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2322" y="1546835"/>
            <a:ext cx="4853180" cy="3761214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366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30F694-39ED-40C1-8E0A-C4D8217BB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579" y="1113062"/>
            <a:ext cx="2536723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</a:pPr>
            <a:br>
              <a:rPr lang="en-US" sz="38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38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What do your customers want?</a:t>
            </a:r>
            <a:br>
              <a:rPr lang="en-US" sz="38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endParaRPr lang="en-US" sz="3800" b="0" i="0" kern="120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2DB214-9E53-4F68-8C54-55646BF58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22" y="1812657"/>
            <a:ext cx="4853180" cy="32295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4862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DDA34B8A-FA8D-4E16-AD72-7B60B1C25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885D229-60DD-4D71-8181-10E781C14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B0DAA45-BE66-4F0C-93A6-519D94107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F449A3D-A43B-4688-BD89-35734D007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4E9975C-AF3D-48EF-B3F0-112A01A382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CF00A076-2FEA-40D1-8F85-842481797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A2E68741-6133-4CAA-BF3C-F0E6CF40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Freeform 5">
              <a:extLst>
                <a:ext uri="{FF2B5EF4-FFF2-40B4-BE49-F238E27FC236}">
                  <a16:creationId xmlns:a16="http://schemas.microsoft.com/office/drawing/2014/main" id="{76C01C64-4A8B-42FC-93C5-2D6A3EBAB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8" name="Freeform 5">
              <a:extLst>
                <a:ext uri="{FF2B5EF4-FFF2-40B4-BE49-F238E27FC236}">
                  <a16:creationId xmlns:a16="http://schemas.microsoft.com/office/drawing/2014/main" id="{D969AEA9-C1EE-45E1-9964-D9705492E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9" name="Freeform 5">
              <a:extLst>
                <a:ext uri="{FF2B5EF4-FFF2-40B4-BE49-F238E27FC236}">
                  <a16:creationId xmlns:a16="http://schemas.microsoft.com/office/drawing/2014/main" id="{4845E67D-4E5B-44B3-AB74-5E95C839E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079CE317-680B-449C-A423-71C1FE06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0C674D-B864-4FF9-89D1-10D8B1912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5" y="973668"/>
            <a:ext cx="6571060" cy="7069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/>
            <a:endParaRPr lang="en-US" sz="36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2F9B02-A29E-4DE1-B8AA-AA01CD407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" y="3316006"/>
            <a:ext cx="3258768" cy="198705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38" name="Content Placeholder 2">
            <a:extLst>
              <a:ext uri="{FF2B5EF4-FFF2-40B4-BE49-F238E27FC236}">
                <a16:creationId xmlns:a16="http://schemas.microsoft.com/office/drawing/2014/main" id="{5A93CECE-2BFF-4983-92CC-B2A2ED819DD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0633478"/>
              </p:ext>
            </p:extLst>
          </p:nvPr>
        </p:nvGraphicFramePr>
        <p:xfrm>
          <a:off x="4485715" y="2603500"/>
          <a:ext cx="3908984" cy="341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92772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GB" dirty="0"/>
              <a:t>Send  potential customers useful tips, updates</a:t>
            </a:r>
          </a:p>
          <a:p>
            <a:pPr>
              <a:buNone/>
            </a:pPr>
            <a:r>
              <a:rPr lang="en-GB" dirty="0"/>
              <a:t>and resources at regular intervals</a:t>
            </a:r>
          </a:p>
          <a:p>
            <a:pPr>
              <a:buNone/>
            </a:pPr>
            <a:endParaRPr lang="en-GB" dirty="0"/>
          </a:p>
          <a:p>
            <a:r>
              <a:rPr lang="en-GB" dirty="0"/>
              <a:t>Freedom Tool</a:t>
            </a:r>
          </a:p>
          <a:p>
            <a:r>
              <a:rPr lang="en-GB" dirty="0"/>
              <a:t>Face to Face</a:t>
            </a:r>
          </a:p>
          <a:p>
            <a:r>
              <a:rPr lang="en-GB" dirty="0"/>
              <a:t>LinkedIn </a:t>
            </a:r>
          </a:p>
          <a:p>
            <a:r>
              <a:rPr lang="en-GB" dirty="0"/>
              <a:t>Messaging tools</a:t>
            </a:r>
          </a:p>
          <a:p>
            <a:r>
              <a:rPr lang="en-GB" dirty="0"/>
              <a:t>Do people endorse or recommend you, send them an email, thank you for connecting...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4397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6B1044-E360-4D76-A5A1-C014A714E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57" y="2924944"/>
            <a:ext cx="3258768" cy="189540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155495-F648-4192-B74A-BA1E5B01C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4" y="973668"/>
            <a:ext cx="6571060" cy="706964"/>
          </a:xfrm>
        </p:spPr>
        <p:txBody>
          <a:bodyPr>
            <a:normAutofit/>
          </a:bodyPr>
          <a:lstStyle/>
          <a:p>
            <a:r>
              <a:rPr lang="en-GB" dirty="0"/>
              <a:t>Attract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56B97-B732-4B3C-96F7-E733ACBFB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359" y="2462598"/>
            <a:ext cx="3908984" cy="4134753"/>
          </a:xfrm>
        </p:spPr>
        <p:txBody>
          <a:bodyPr anchor="ctr">
            <a:normAutofit fontScale="92500"/>
          </a:bodyPr>
          <a:lstStyle/>
          <a:p>
            <a:r>
              <a:rPr lang="en-GB" dirty="0"/>
              <a:t>People who are likely to become leads, and, good customers</a:t>
            </a:r>
          </a:p>
          <a:p>
            <a:r>
              <a:rPr lang="en-GB" dirty="0"/>
              <a:t>Relevant content attracts the right customers at the right time, when the want or need </a:t>
            </a:r>
            <a:r>
              <a:rPr lang="en-GB" b="1" dirty="0"/>
              <a:t>YOUR BUSINESS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Resources and Tools</a:t>
            </a:r>
          </a:p>
          <a:p>
            <a:r>
              <a:rPr lang="en-GB" dirty="0"/>
              <a:t>Blogging</a:t>
            </a:r>
          </a:p>
          <a:p>
            <a:r>
              <a:rPr lang="en-GB" dirty="0"/>
              <a:t>Content Strategy</a:t>
            </a:r>
          </a:p>
          <a:p>
            <a:pPr lvl="1"/>
            <a:r>
              <a:rPr lang="en-GB" dirty="0"/>
              <a:t>Keywords, Long tail and intent</a:t>
            </a:r>
          </a:p>
          <a:p>
            <a:r>
              <a:rPr lang="en-GB" dirty="0"/>
              <a:t>Social Media</a:t>
            </a:r>
          </a:p>
        </p:txBody>
      </p:sp>
    </p:spTree>
    <p:extLst>
      <p:ext uri="{BB962C8B-B14F-4D97-AF65-F5344CB8AC3E}">
        <p14:creationId xmlns:p14="http://schemas.microsoft.com/office/powerpoint/2010/main" val="934480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48A0-B5F4-4B41-8F8F-9FD5C1D3E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Questionnaires and Surveys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0B6262-EFFC-49FF-9D75-7332658A2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7155" y="2746569"/>
            <a:ext cx="2143125" cy="120015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92EC8D-B0E4-45AE-A576-EBFF71027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Content is copyright of  B Consultancy Ltd ©  2021 All rights reserved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08790D-6C9A-426D-87C4-C50BA5081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578" y="2746570"/>
            <a:ext cx="2150269" cy="1193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6C63EF-D4EF-431E-AA8E-25EC21AEF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222" y="3971754"/>
            <a:ext cx="2574625" cy="12873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2DEDC8-5EA9-4431-A139-6E36390BE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9619" y="4101919"/>
            <a:ext cx="1964531" cy="1307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318D88-4ADE-407D-B749-E0FC55423B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216" y="4159068"/>
            <a:ext cx="2143125" cy="12001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515706-6F4C-4873-B123-24D448CC5F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7415" y="2563609"/>
            <a:ext cx="1149575" cy="114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04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587501"/>
            <a:ext cx="6571060" cy="530223"/>
          </a:xfrm>
        </p:spPr>
        <p:txBody>
          <a:bodyPr>
            <a:normAutofit/>
          </a:bodyPr>
          <a:lstStyle/>
          <a:p>
            <a:r>
              <a:rPr lang="en-GB" dirty="0"/>
              <a:t>Social Media - Keywords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216" y="2809875"/>
            <a:ext cx="3413555" cy="2562225"/>
          </a:xfrm>
        </p:spPr>
        <p:txBody>
          <a:bodyPr anchor="ctr">
            <a:normAutofit/>
          </a:bodyPr>
          <a:lstStyle/>
          <a:p>
            <a:r>
              <a:rPr lang="en-GB" dirty="0"/>
              <a:t>What’s trending on Instagram, Twitter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663" y="4740275"/>
            <a:ext cx="1794302" cy="478481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4AC508-E102-46FB-B26B-3614D616E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0833" y="5651129"/>
            <a:ext cx="2894846" cy="228601"/>
          </a:xfrm>
        </p:spPr>
        <p:txBody>
          <a:bodyPr>
            <a:normAutofit/>
          </a:bodyPr>
          <a:lstStyle/>
          <a:p>
            <a:pPr defTabSz="342900">
              <a:lnSpc>
                <a:spcPct val="90000"/>
              </a:lnSpc>
              <a:spcAft>
                <a:spcPts val="450"/>
              </a:spcAft>
              <a:defRPr/>
            </a:pPr>
            <a:r>
              <a:rPr lang="en-GB" sz="600" dirty="0">
                <a:solidFill>
                  <a:srgbClr val="B31166"/>
                </a:solidFill>
                <a:latin typeface="Century Gothic" panose="020B0502020202020204"/>
              </a:rPr>
              <a:t>Content is copyright of  B Consultancy Ltd ©  2021 All rights reserved </a:t>
            </a:r>
            <a:endParaRPr lang="en-US" sz="600" dirty="0">
              <a:solidFill>
                <a:srgbClr val="B31166"/>
              </a:solidFill>
              <a:latin typeface="Century Gothic" panose="020B050202020202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9733D9-3F41-4B2B-82A1-2D35B7479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659" y="2717749"/>
            <a:ext cx="3042573" cy="14225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681DCE-857A-4D79-9ABC-74F23556B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938" y="4518819"/>
            <a:ext cx="2143125" cy="4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18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23531-C6F6-4941-AD14-2DCB61FBF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5" y="973668"/>
            <a:ext cx="6571060" cy="706964"/>
          </a:xfrm>
        </p:spPr>
        <p:txBody>
          <a:bodyPr>
            <a:normAutofit/>
          </a:bodyPr>
          <a:lstStyle/>
          <a:p>
            <a:r>
              <a:rPr lang="en-GB"/>
              <a:t>Resources to connect with clients</a:t>
            </a:r>
            <a:endParaRPr lang="en-GB" dirty="0"/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8B0FC258-4274-4B0D-BB21-EC66CA278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878003"/>
            <a:ext cx="1584771" cy="1101993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CA8117-ED1E-47FF-9130-0DD5278BE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514" y="2772593"/>
            <a:ext cx="2520280" cy="1312814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8B62B4-0CC0-4721-A1C5-FD14D7E4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4478596"/>
            <a:ext cx="1584771" cy="889946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4" name="Picture 3" descr="Icon, circle&#10;&#10;Description automatically generated">
            <a:extLst>
              <a:ext uri="{FF2B5EF4-FFF2-40B4-BE49-F238E27FC236}">
                <a16:creationId xmlns:a16="http://schemas.microsoft.com/office/drawing/2014/main" id="{87CC264C-24D4-4486-8B27-28055F528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698" y="4327660"/>
            <a:ext cx="1584771" cy="1584771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D57AC1-D9AE-49EC-8734-1FE723272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6216" y="4287536"/>
            <a:ext cx="2067110" cy="127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28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3667"/>
            <a:ext cx="2206657" cy="4833745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EBEBEB"/>
                </a:solidFill>
              </a:rPr>
              <a:t>Agenda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7CCC994-5973-4910-BFE8-A3495BE368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0604041"/>
              </p:ext>
            </p:extLst>
          </p:nvPr>
        </p:nvGraphicFramePr>
        <p:xfrm>
          <a:off x="3895725" y="808038"/>
          <a:ext cx="4793456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1022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0C674D-B864-4FF9-89D1-10D8B1912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41" y="1241266"/>
            <a:ext cx="2370762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5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Feel, Felt, Found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5A657F0-42F3-40D3-BC75-7DA1F5C6A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7499" y="396837"/>
            <a:ext cx="5929998" cy="6058999"/>
            <a:chOff x="423332" y="396837"/>
            <a:chExt cx="7906665" cy="605899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E94FF68-7A60-47B7-AB98-1674FC7F2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42B4F8D7-4E9C-45EF-9072-1AF32CEF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3ECBDDDB-593C-40F0-8E80-AA75798EE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E74EA1-B876-4A77-8E33-00D6F96C6E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3957" r="-1" b="22837"/>
          <a:stretch/>
        </p:blipFill>
        <p:spPr>
          <a:xfrm>
            <a:off x="832322" y="2434061"/>
            <a:ext cx="4832385" cy="198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54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0C674D-B864-4FF9-89D1-10D8B1912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579" y="1113062"/>
            <a:ext cx="2536723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2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“I understand how you feel.”</a:t>
            </a:r>
            <a:br>
              <a:rPr lang="en-US" sz="22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22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22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“Initially, other …) felt that way.”</a:t>
            </a:r>
            <a:br>
              <a:rPr lang="en-US" sz="22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22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22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“What they found, however, was that after doing ‘X’ was that ‘Y” happened.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999456C-71EB-40E6-8BF9-EF52DB4C0F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2322" y="1740962"/>
            <a:ext cx="4853180" cy="337296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9779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F67EB2-94A6-48D9-BBBA-BEF305147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33" y="1772659"/>
            <a:ext cx="4086083" cy="1460093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705797-CA79-4E0A-8C20-56CAF4C29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29710" y="1626109"/>
            <a:ext cx="4027592" cy="1752002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C5580E-5B5B-4D88-9983-ED910AB7A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82" y="4245103"/>
            <a:ext cx="8169821" cy="881210"/>
          </a:xfrm>
        </p:spPr>
        <p:txBody>
          <a:bodyPr vert="horz" lIns="68580" tIns="34290" rIns="68580" bIns="34290" rtlCol="0" anchor="b">
            <a:normAutofit/>
          </a:bodyPr>
          <a:lstStyle/>
          <a:p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3240857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7CF7-D22B-4FAE-8A55-9C0182968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5" y="973668"/>
            <a:ext cx="6571060" cy="706964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EBEBEB"/>
                </a:solidFill>
              </a:rPr>
              <a:t>Go the Extra mile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AC5949-2360-46FB-94F1-A94179C38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3419803"/>
            <a:ext cx="3258768" cy="177945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6FBF8-97C9-4489-A12F-579D480CF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715" y="2603500"/>
            <a:ext cx="3908984" cy="3416300"/>
          </a:xfrm>
        </p:spPr>
        <p:txBody>
          <a:bodyPr anchor="ctr">
            <a:normAutofit/>
          </a:bodyPr>
          <a:lstStyle/>
          <a:p>
            <a:r>
              <a:rPr lang="en-GB"/>
              <a:t>Exceed their expectations</a:t>
            </a:r>
          </a:p>
          <a:p>
            <a:r>
              <a:rPr lang="en-GB"/>
              <a:t>Be proactive</a:t>
            </a:r>
          </a:p>
          <a:p>
            <a:r>
              <a:rPr lang="en-GB"/>
              <a:t>Improve the customer experience, this will lead to opportunities to upsell and cross-sell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8628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31">
            <a:extLst>
              <a:ext uri="{FF2B5EF4-FFF2-40B4-BE49-F238E27FC236}">
                <a16:creationId xmlns:a16="http://schemas.microsoft.com/office/drawing/2014/main" id="{643780CE-2BE5-46F6-97B2-60DF30217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Freeform: Shape 33">
            <a:extLst>
              <a:ext uri="{FF2B5EF4-FFF2-40B4-BE49-F238E27FC236}">
                <a16:creationId xmlns:a16="http://schemas.microsoft.com/office/drawing/2014/main" id="{61A87A49-68E6-459E-A5A6-46229FF42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122264" y="751601"/>
            <a:ext cx="6053670" cy="5354799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8" name="Freeform 5">
            <a:extLst>
              <a:ext uri="{FF2B5EF4-FFF2-40B4-BE49-F238E27FC236}">
                <a16:creationId xmlns:a16="http://schemas.microsoft.com/office/drawing/2014/main" id="{F6ACD5FC-CAFE-48EB-B765-60EED2E0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2794FE-5135-4A61-924C-F7821D916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6" y="973668"/>
            <a:ext cx="2206657" cy="1020232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EBEBEB"/>
                </a:solidFill>
              </a:rPr>
              <a:t>Make people feel special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A1B633EC-EF5E-4A23-947B-7E892A914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955" y="1032175"/>
            <a:ext cx="4793650" cy="4793650"/>
          </a:xfrm>
          <a:prstGeom prst="rect">
            <a:avLst/>
          </a:prstGeom>
        </p:spPr>
      </p:pic>
      <p:sp>
        <p:nvSpPr>
          <p:cNvPr id="49" name="Rectangle 37">
            <a:extLst>
              <a:ext uri="{FF2B5EF4-FFF2-40B4-BE49-F238E27FC236}">
                <a16:creationId xmlns:a16="http://schemas.microsoft.com/office/drawing/2014/main" id="{9F33B405-D785-4738-B1C0-6A0AA5E98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Oval 39">
            <a:extLst>
              <a:ext uri="{FF2B5EF4-FFF2-40B4-BE49-F238E27FC236}">
                <a16:creationId xmlns:a16="http://schemas.microsoft.com/office/drawing/2014/main" id="{4233DC0E-DE6C-4FB6-A529-51B162641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314325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Oval 41">
            <a:extLst>
              <a:ext uri="{FF2B5EF4-FFF2-40B4-BE49-F238E27FC236}">
                <a16:creationId xmlns:a16="http://schemas.microsoft.com/office/drawing/2014/main" id="{3870477F-E451-4BC3-863F-0E2FC5728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177165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Content Placeholder 8">
            <a:extLst>
              <a:ext uri="{FF2B5EF4-FFF2-40B4-BE49-F238E27FC236}">
                <a16:creationId xmlns:a16="http://schemas.microsoft.com/office/drawing/2014/main" id="{41D0EFA4-D7F1-450D-BC51-CF735C3B7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216" y="2120900"/>
            <a:ext cx="2350294" cy="3898900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Personalise</a:t>
            </a:r>
            <a:r>
              <a:rPr lang="en-US" dirty="0">
                <a:solidFill>
                  <a:srgbClr val="FFFFFF"/>
                </a:solidFill>
              </a:rPr>
              <a:t> their experience with you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2" name="Freeform 5">
            <a:extLst>
              <a:ext uri="{FF2B5EF4-FFF2-40B4-BE49-F238E27FC236}">
                <a16:creationId xmlns:a16="http://schemas.microsoft.com/office/drawing/2014/main" id="{B4A81DE1-E2BC-4A31-99EE-71350421B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1942938" y="1881194"/>
            <a:ext cx="3299407" cy="330693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6656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act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1134" y="787742"/>
            <a:ext cx="7026781" cy="339373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81" y="4517136"/>
            <a:ext cx="8169821" cy="11749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b="0" i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Facts v Stories</a:t>
            </a:r>
          </a:p>
        </p:txBody>
      </p:sp>
    </p:spTree>
    <p:extLst>
      <p:ext uri="{BB962C8B-B14F-4D97-AF65-F5344CB8AC3E}">
        <p14:creationId xmlns:p14="http://schemas.microsoft.com/office/powerpoint/2010/main" val="2015226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027" descr="big-benefits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8093" y="4186703"/>
            <a:ext cx="975468" cy="120279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3130827" y="3292337"/>
            <a:ext cx="5387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Sell the benefits!</a:t>
            </a: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6606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3E10248-AF0E-477D-B4D2-47C02CE4E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3010C2-2DA5-460F-A40C-5317F567A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7CB0634-F963-4EC9-A6F6-8EA46BD1F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3C0A186-7444-4460-9C37-532E7671E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08D8479-224D-463D-82BD-9F064BCA0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815" y="1370143"/>
            <a:ext cx="4793452" cy="41574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/>
            <a:r>
              <a:rPr lang="en-US" sz="5700">
                <a:solidFill>
                  <a:schemeClr val="tx1"/>
                </a:solidFill>
              </a:rPr>
              <a:t>Excercise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67515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4999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77542" y="998935"/>
            <a:ext cx="3401615" cy="1038225"/>
          </a:xfrm>
        </p:spPr>
        <p:txBody>
          <a:bodyPr/>
          <a:lstStyle/>
          <a:p>
            <a:pPr algn="l"/>
            <a:r>
              <a:rPr lang="en-GB" altLang="en-US" dirty="0"/>
              <a:t>Customer Needs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168129" y="2497917"/>
            <a:ext cx="502205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100" dirty="0">
                <a:latin typeface="Tahoma" panose="020B0604030504040204" pitchFamily="34" charset="0"/>
              </a:rPr>
              <a:t>Write down five needs / reasons why your people will buy from you…</a:t>
            </a:r>
          </a:p>
        </p:txBody>
      </p:sp>
      <p:pic>
        <p:nvPicPr>
          <p:cNvPr id="48132" name="Picture 4" descr="big-benefi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3213497"/>
            <a:ext cx="17145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247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72C6E0B7-C37D-4D54-8F3E-8D9F9097F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B7B653ED-BC47-4D34-B612-473D6AFAD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60868" y="1590205"/>
            <a:ext cx="6053670" cy="3677591"/>
          </a:xfrm>
          <a:custGeom>
            <a:avLst/>
            <a:gdLst>
              <a:gd name="connsiteX0" fmla="*/ 6053670 w 6053670"/>
              <a:gd name="connsiteY0" fmla="*/ 1098 h 4903455"/>
              <a:gd name="connsiteX1" fmla="*/ 6053670 w 6053670"/>
              <a:gd name="connsiteY1" fmla="*/ 424590 h 4903455"/>
              <a:gd name="connsiteX2" fmla="*/ 6053670 w 6053670"/>
              <a:gd name="connsiteY2" fmla="*/ 1254558 h 4903455"/>
              <a:gd name="connsiteX3" fmla="*/ 6053670 w 6053670"/>
              <a:gd name="connsiteY3" fmla="*/ 4903455 h 4903455"/>
              <a:gd name="connsiteX4" fmla="*/ 0 w 6053670"/>
              <a:gd name="connsiteY4" fmla="*/ 4903455 h 4903455"/>
              <a:gd name="connsiteX5" fmla="*/ 0 w 6053670"/>
              <a:gd name="connsiteY5" fmla="*/ 1249853 h 4903455"/>
              <a:gd name="connsiteX6" fmla="*/ 0 w 6053670"/>
              <a:gd name="connsiteY6" fmla="*/ 424590 h 4903455"/>
              <a:gd name="connsiteX7" fmla="*/ 0 w 6053670"/>
              <a:gd name="connsiteY7" fmla="*/ 0 h 4903455"/>
              <a:gd name="connsiteX8" fmla="*/ 35717 w 6053670"/>
              <a:gd name="connsiteY8" fmla="*/ 5488 h 4903455"/>
              <a:gd name="connsiteX9" fmla="*/ 140445 w 6053670"/>
              <a:gd name="connsiteY9" fmla="*/ 21641 h 4903455"/>
              <a:gd name="connsiteX10" fmla="*/ 216722 w 6053670"/>
              <a:gd name="connsiteY10" fmla="*/ 32932 h 4903455"/>
              <a:gd name="connsiteX11" fmla="*/ 307527 w 6053670"/>
              <a:gd name="connsiteY11" fmla="*/ 44850 h 4903455"/>
              <a:gd name="connsiteX12" fmla="*/ 415282 w 6053670"/>
              <a:gd name="connsiteY12" fmla="*/ 59121 h 4903455"/>
              <a:gd name="connsiteX13" fmla="*/ 534539 w 6053670"/>
              <a:gd name="connsiteY13" fmla="*/ 74175 h 4903455"/>
              <a:gd name="connsiteX14" fmla="*/ 668931 w 6053670"/>
              <a:gd name="connsiteY14" fmla="*/ 90014 h 4903455"/>
              <a:gd name="connsiteX15" fmla="*/ 815430 w 6053670"/>
              <a:gd name="connsiteY15" fmla="*/ 106794 h 4903455"/>
              <a:gd name="connsiteX16" fmla="*/ 974641 w 6053670"/>
              <a:gd name="connsiteY16" fmla="*/ 123574 h 4903455"/>
              <a:gd name="connsiteX17" fmla="*/ 1144144 w 6053670"/>
              <a:gd name="connsiteY17" fmla="*/ 140667 h 4903455"/>
              <a:gd name="connsiteX18" fmla="*/ 1326965 w 6053670"/>
              <a:gd name="connsiteY18" fmla="*/ 156506 h 4903455"/>
              <a:gd name="connsiteX19" fmla="*/ 1518261 w 6053670"/>
              <a:gd name="connsiteY19" fmla="*/ 171717 h 4903455"/>
              <a:gd name="connsiteX20" fmla="*/ 1720453 w 6053670"/>
              <a:gd name="connsiteY20" fmla="*/ 185518 h 4903455"/>
              <a:gd name="connsiteX21" fmla="*/ 1931121 w 6053670"/>
              <a:gd name="connsiteY21" fmla="*/ 198690 h 4903455"/>
              <a:gd name="connsiteX22" fmla="*/ 2150869 w 6053670"/>
              <a:gd name="connsiteY22" fmla="*/ 211079 h 4903455"/>
              <a:gd name="connsiteX23" fmla="*/ 2263467 w 6053670"/>
              <a:gd name="connsiteY23" fmla="*/ 215470 h 4903455"/>
              <a:gd name="connsiteX24" fmla="*/ 2378487 w 6053670"/>
              <a:gd name="connsiteY24" fmla="*/ 220332 h 4903455"/>
              <a:gd name="connsiteX25" fmla="*/ 2495323 w 6053670"/>
              <a:gd name="connsiteY25" fmla="*/ 224879 h 4903455"/>
              <a:gd name="connsiteX26" fmla="*/ 2612764 w 6053670"/>
              <a:gd name="connsiteY26" fmla="*/ 227859 h 4903455"/>
              <a:gd name="connsiteX27" fmla="*/ 2732627 w 6053670"/>
              <a:gd name="connsiteY27" fmla="*/ 230525 h 4903455"/>
              <a:gd name="connsiteX28" fmla="*/ 2853700 w 6053670"/>
              <a:gd name="connsiteY28" fmla="*/ 233348 h 4903455"/>
              <a:gd name="connsiteX29" fmla="*/ 2977195 w 6053670"/>
              <a:gd name="connsiteY29" fmla="*/ 235229 h 4903455"/>
              <a:gd name="connsiteX30" fmla="*/ 3101900 w 6053670"/>
              <a:gd name="connsiteY30" fmla="*/ 235229 h 4903455"/>
              <a:gd name="connsiteX31" fmla="*/ 3227817 w 6053670"/>
              <a:gd name="connsiteY31" fmla="*/ 236170 h 4903455"/>
              <a:gd name="connsiteX32" fmla="*/ 3354944 w 6053670"/>
              <a:gd name="connsiteY32" fmla="*/ 235229 h 4903455"/>
              <a:gd name="connsiteX33" fmla="*/ 3483887 w 6053670"/>
              <a:gd name="connsiteY33" fmla="*/ 233348 h 4903455"/>
              <a:gd name="connsiteX34" fmla="*/ 3612830 w 6053670"/>
              <a:gd name="connsiteY34" fmla="*/ 231623 h 4903455"/>
              <a:gd name="connsiteX35" fmla="*/ 3743589 w 6053670"/>
              <a:gd name="connsiteY35" fmla="*/ 227859 h 4903455"/>
              <a:gd name="connsiteX36" fmla="*/ 3875559 w 6053670"/>
              <a:gd name="connsiteY36" fmla="*/ 223938 h 4903455"/>
              <a:gd name="connsiteX37" fmla="*/ 4007529 w 6053670"/>
              <a:gd name="connsiteY37" fmla="*/ 219391 h 4903455"/>
              <a:gd name="connsiteX38" fmla="*/ 4140710 w 6053670"/>
              <a:gd name="connsiteY38" fmla="*/ 212961 h 4903455"/>
              <a:gd name="connsiteX39" fmla="*/ 4275102 w 6053670"/>
              <a:gd name="connsiteY39" fmla="*/ 205277 h 4903455"/>
              <a:gd name="connsiteX40" fmla="*/ 4410098 w 6053670"/>
              <a:gd name="connsiteY40" fmla="*/ 197907 h 4903455"/>
              <a:gd name="connsiteX41" fmla="*/ 4545096 w 6053670"/>
              <a:gd name="connsiteY41" fmla="*/ 188498 h 4903455"/>
              <a:gd name="connsiteX42" fmla="*/ 4681909 w 6053670"/>
              <a:gd name="connsiteY42" fmla="*/ 177207 h 4903455"/>
              <a:gd name="connsiteX43" fmla="*/ 4816905 w 6053670"/>
              <a:gd name="connsiteY43" fmla="*/ 165916 h 4903455"/>
              <a:gd name="connsiteX44" fmla="*/ 4954323 w 6053670"/>
              <a:gd name="connsiteY44" fmla="*/ 152899 h 4903455"/>
              <a:gd name="connsiteX45" fmla="*/ 5092347 w 6053670"/>
              <a:gd name="connsiteY45" fmla="*/ 138629 h 4903455"/>
              <a:gd name="connsiteX46" fmla="*/ 5228555 w 6053670"/>
              <a:gd name="connsiteY46" fmla="*/ 123574 h 4903455"/>
              <a:gd name="connsiteX47" fmla="*/ 5366578 w 6053670"/>
              <a:gd name="connsiteY47" fmla="*/ 106010 h 4903455"/>
              <a:gd name="connsiteX48" fmla="*/ 5503997 w 6053670"/>
              <a:gd name="connsiteY48" fmla="*/ 87192 h 4903455"/>
              <a:gd name="connsiteX49" fmla="*/ 5642020 w 6053670"/>
              <a:gd name="connsiteY49" fmla="*/ 68530 h 4903455"/>
              <a:gd name="connsiteX50" fmla="*/ 5779438 w 6053670"/>
              <a:gd name="connsiteY50" fmla="*/ 46733 h 4903455"/>
              <a:gd name="connsiteX51" fmla="*/ 5916251 w 6053670"/>
              <a:gd name="connsiteY51" fmla="*/ 24464 h 490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4903455">
                <a:moveTo>
                  <a:pt x="6053670" y="1098"/>
                </a:moveTo>
                <a:lnTo>
                  <a:pt x="6053670" y="424590"/>
                </a:lnTo>
                <a:lnTo>
                  <a:pt x="6053670" y="1254558"/>
                </a:lnTo>
                <a:lnTo>
                  <a:pt x="6053670" y="4903455"/>
                </a:lnTo>
                <a:lnTo>
                  <a:pt x="0" y="4903455"/>
                </a:lnTo>
                <a:lnTo>
                  <a:pt x="0" y="1249853"/>
                </a:lnTo>
                <a:lnTo>
                  <a:pt x="0" y="424590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76" name="Freeform 5">
            <a:extLst>
              <a:ext uri="{FF2B5EF4-FFF2-40B4-BE49-F238E27FC236}">
                <a16:creationId xmlns:a16="http://schemas.microsoft.com/office/drawing/2014/main" id="{B93D812D-BB26-4FDD-A218-F6F71E737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78" name="Freeform 5">
            <a:extLst>
              <a:ext uri="{FF2B5EF4-FFF2-40B4-BE49-F238E27FC236}">
                <a16:creationId xmlns:a16="http://schemas.microsoft.com/office/drawing/2014/main" id="{EEA99C6C-BC37-4408-9F74-3DDB1060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620146" y="1881194"/>
            <a:ext cx="3299407" cy="330693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757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79323" y="629265"/>
            <a:ext cx="4554582" cy="162232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>
                <a:solidFill>
                  <a:srgbClr val="FFFFFE"/>
                </a:solidFill>
              </a:rPr>
              <a:t>Networking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24C0032-B592-45AB-AD23-5A4BD369B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89BF1F84-E7C7-42A7-911D-8E48AF671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314325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0C3CFCFE-6522-4333-8CB1-16DB80E7E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177165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77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79323" y="2418735"/>
            <a:ext cx="4554582" cy="381174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altLang="en-US">
                <a:solidFill>
                  <a:srgbClr val="FFFFFE"/>
                </a:solidFill>
              </a:rPr>
              <a:t>Know your outcome </a:t>
            </a:r>
          </a:p>
          <a:p>
            <a:pPr lvl="1" eaLnBrk="1" hangingPunct="1"/>
            <a:r>
              <a:rPr lang="en-US" altLang="en-US">
                <a:solidFill>
                  <a:srgbClr val="FFFFFE"/>
                </a:solidFill>
              </a:rPr>
              <a:t>Meet key people	</a:t>
            </a:r>
          </a:p>
          <a:p>
            <a:pPr lvl="1" eaLnBrk="1" hangingPunct="1"/>
            <a:r>
              <a:rPr lang="en-US" altLang="en-US">
                <a:solidFill>
                  <a:srgbClr val="FFFFFE"/>
                </a:solidFill>
              </a:rPr>
              <a:t>Be seen</a:t>
            </a:r>
          </a:p>
          <a:p>
            <a:pPr eaLnBrk="1" hangingPunct="1"/>
            <a:r>
              <a:rPr lang="en-US" altLang="en-US">
                <a:solidFill>
                  <a:srgbClr val="FFFFFE"/>
                </a:solidFill>
              </a:rPr>
              <a:t>State it in the positive</a:t>
            </a:r>
          </a:p>
          <a:p>
            <a:pPr eaLnBrk="1" hangingPunct="1"/>
            <a:r>
              <a:rPr lang="en-US" altLang="en-US">
                <a:solidFill>
                  <a:srgbClr val="FFFFFE"/>
                </a:solidFill>
              </a:rPr>
              <a:t>Attendee list</a:t>
            </a:r>
          </a:p>
          <a:p>
            <a:pPr eaLnBrk="1" hangingPunct="1"/>
            <a:r>
              <a:rPr lang="en-US" altLang="en-US">
                <a:solidFill>
                  <a:srgbClr val="FFFFFE"/>
                </a:solidFill>
              </a:rPr>
              <a:t>Follow up</a:t>
            </a:r>
          </a:p>
          <a:p>
            <a:pPr eaLnBrk="1" hangingPunct="1"/>
            <a:r>
              <a:rPr lang="en-US" altLang="en-US">
                <a:solidFill>
                  <a:srgbClr val="FFFFFE"/>
                </a:solidFill>
              </a:rPr>
              <a:t>Build contact list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689A43-46B3-4332-BAD6-F8E490A30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669" y="1345631"/>
            <a:ext cx="3093988" cy="13093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D5005C-CB31-431C-9A95-30F4CC73F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669" y="4323958"/>
            <a:ext cx="3093988" cy="110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04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A70EFD48-B051-41BE-A69E-116744E54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504" r="12470" b="-1"/>
          <a:stretch/>
        </p:blipFill>
        <p:spPr>
          <a:xfrm>
            <a:off x="20" y="-5"/>
            <a:ext cx="9143752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9144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9BD458-1C52-4189-903F-0A128ECCE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149" y="4854346"/>
            <a:ext cx="7805701" cy="86802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457200"/>
            <a:r>
              <a:rPr lang="en-US" sz="3800" dirty="0">
                <a:solidFill>
                  <a:srgbClr val="EBEBEB"/>
                </a:solidFill>
              </a:rPr>
              <a:t>Who </a:t>
            </a:r>
            <a:r>
              <a:rPr lang="en-US" sz="3800">
                <a:solidFill>
                  <a:srgbClr val="EBEBEB"/>
                </a:solidFill>
              </a:rPr>
              <a:t>will buy</a:t>
            </a:r>
            <a:br>
              <a:rPr lang="en-US" sz="3800" dirty="0">
                <a:solidFill>
                  <a:srgbClr val="EBEBEB"/>
                </a:solidFill>
              </a:rPr>
            </a:br>
            <a:r>
              <a:rPr lang="en-US" sz="3800" dirty="0">
                <a:solidFill>
                  <a:srgbClr val="EBEBEB"/>
                </a:solidFill>
              </a:rPr>
              <a:t> from you?</a:t>
            </a:r>
          </a:p>
        </p:txBody>
      </p:sp>
      <p:sp>
        <p:nvSpPr>
          <p:cNvPr id="54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2142" y="3785499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2298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19AE65-9B94-44EA-BEF3-EF4BFA169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C81A57-9CD5-461B-8FFE-4A8CB6CF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63154" y="467397"/>
            <a:ext cx="521872" cy="5919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86C462-37F4-494D-8292-CCB95221C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7D2D64-353F-4802-AA48-A70CE60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0A6328F-CAA3-4052-BF4C-14BD47706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279" y="1209957"/>
            <a:ext cx="2275935" cy="4438087"/>
          </a:xfrm>
        </p:spPr>
        <p:txBody>
          <a:bodyPr anchor="ctr">
            <a:normAutofit/>
          </a:bodyPr>
          <a:lstStyle/>
          <a:p>
            <a:pPr algn="r"/>
            <a:r>
              <a:rPr lang="en-GB" sz="2800">
                <a:solidFill>
                  <a:schemeClr val="tx1"/>
                </a:solidFill>
              </a:rPr>
              <a:t>Integrity, Honesty Trust</a:t>
            </a:r>
            <a:br>
              <a:rPr lang="en-GB" sz="2800">
                <a:solidFill>
                  <a:schemeClr val="tx1"/>
                </a:solidFill>
              </a:rPr>
            </a:br>
            <a:endParaRPr lang="en-GB" sz="2800">
              <a:solidFill>
                <a:schemeClr val="tx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23B2CD-009B-425A-9616-1E1AD1D5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67515" y="1930986"/>
            <a:ext cx="0" cy="3200400"/>
          </a:xfrm>
          <a:prstGeom prst="line">
            <a:avLst/>
          </a:prstGeom>
          <a:ln w="15875" cap="sq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8818" y="1059025"/>
            <a:ext cx="3976641" cy="47399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>
                <a:solidFill>
                  <a:schemeClr val="tx1"/>
                </a:solidFill>
              </a:rPr>
              <a:t>Build and develop relationship</a:t>
            </a:r>
          </a:p>
          <a:p>
            <a:pPr>
              <a:lnSpc>
                <a:spcPct val="90000"/>
              </a:lnSpc>
            </a:pPr>
            <a:endParaRPr lang="en-GB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GB">
                <a:solidFill>
                  <a:schemeClr val="tx1"/>
                </a:solidFill>
              </a:rPr>
              <a:t>Be sincere the aim to offer value</a:t>
            </a:r>
          </a:p>
          <a:p>
            <a:pPr>
              <a:lnSpc>
                <a:spcPct val="90000"/>
              </a:lnSpc>
            </a:pPr>
            <a:endParaRPr lang="en-GB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GB">
                <a:solidFill>
                  <a:schemeClr val="tx1"/>
                </a:solidFill>
              </a:rPr>
              <a:t>B.A.M. F.A.M</a:t>
            </a:r>
          </a:p>
          <a:p>
            <a:pPr lvl="1">
              <a:lnSpc>
                <a:spcPct val="90000"/>
              </a:lnSpc>
            </a:pPr>
            <a:r>
              <a:rPr lang="en-GB">
                <a:solidFill>
                  <a:schemeClr val="tx1"/>
                </a:solidFill>
              </a:rPr>
              <a:t>Book a meeting from a meeting, networking event</a:t>
            </a:r>
          </a:p>
          <a:p>
            <a:pPr>
              <a:lnSpc>
                <a:spcPct val="90000"/>
              </a:lnSpc>
            </a:pPr>
            <a:endParaRPr lang="en-GB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GB">
                <a:solidFill>
                  <a:schemeClr val="tx1"/>
                </a:solidFill>
              </a:rPr>
              <a:t>Book an appointment to call </a:t>
            </a:r>
          </a:p>
          <a:p>
            <a:pPr>
              <a:lnSpc>
                <a:spcPct val="90000"/>
              </a:lnSpc>
              <a:buNone/>
            </a:pPr>
            <a:endParaRPr lang="en-GB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GB">
                <a:solidFill>
                  <a:schemeClr val="tx1"/>
                </a:solidFill>
              </a:rPr>
              <a:t>Don</a:t>
            </a:r>
            <a:r>
              <a:rPr lang="en-US">
                <a:solidFill>
                  <a:schemeClr val="tx1"/>
                </a:solidFill>
              </a:rPr>
              <a:t>’</a:t>
            </a:r>
            <a:r>
              <a:rPr lang="en-GB">
                <a:solidFill>
                  <a:schemeClr val="tx1"/>
                </a:solidFill>
              </a:rPr>
              <a:t>t pitch, offer something of value</a:t>
            </a:r>
          </a:p>
          <a:p>
            <a:pPr>
              <a:lnSpc>
                <a:spcPct val="90000"/>
              </a:lnSpc>
            </a:pPr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4099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29149D-C6A8-4946-A3F8-1B84D0702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41" y="1241266"/>
            <a:ext cx="2370762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Follow Up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5A657F0-42F3-40D3-BC75-7DA1F5C6A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7499" y="396837"/>
            <a:ext cx="5929998" cy="6058999"/>
            <a:chOff x="423332" y="396837"/>
            <a:chExt cx="7906665" cy="605899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E94FF68-7A60-47B7-AB98-1674FC7F2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42B4F8D7-4E9C-45EF-9072-1AF32CEF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3ECBDDDB-593C-40F0-8E80-AA75798EE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B20E9016-45CB-4847-9BD7-E35DA93BA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2322" y="1405439"/>
            <a:ext cx="4832385" cy="404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000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7CA98-E1FC-40FF-AF4B-9FCE14B1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47BB23-BED1-4FE7-A749-CDFA34239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3610" y="2489200"/>
            <a:ext cx="4769979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062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19AE65-9B94-44EA-BEF3-EF4BFA169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C81A57-9CD5-461B-8FFE-4A8CB6CF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63154" y="467397"/>
            <a:ext cx="521872" cy="5919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86C462-37F4-494D-8292-CCB95221C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7D2D64-353F-4802-AA48-A70CE60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0A6328F-CAA3-4052-BF4C-14BD47706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279" y="1209957"/>
            <a:ext cx="2275935" cy="4438087"/>
          </a:xfrm>
        </p:spPr>
        <p:txBody>
          <a:bodyPr anchor="ctr">
            <a:normAutofit/>
          </a:bodyPr>
          <a:lstStyle/>
          <a:p>
            <a:pPr algn="r"/>
            <a:r>
              <a:rPr lang="en-GB" sz="2800" b="1">
                <a:solidFill>
                  <a:schemeClr val="tx1"/>
                </a:solidFill>
              </a:rPr>
              <a:t>Build your credibility</a:t>
            </a:r>
            <a:endParaRPr lang="en-GB" sz="2800">
              <a:solidFill>
                <a:schemeClr val="tx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23B2CD-009B-425A-9616-1E1AD1D5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67515" y="1930986"/>
            <a:ext cx="0" cy="3200400"/>
          </a:xfrm>
          <a:prstGeom prst="line">
            <a:avLst/>
          </a:prstGeom>
          <a:ln w="15875" cap="sq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8818" y="1059025"/>
            <a:ext cx="3976641" cy="4739950"/>
          </a:xfrm>
        </p:spPr>
        <p:txBody>
          <a:bodyPr anchor="ctr">
            <a:normAutofit/>
          </a:bodyPr>
          <a:lstStyle/>
          <a:p>
            <a:r>
              <a:rPr lang="en-GB">
                <a:solidFill>
                  <a:schemeClr val="tx1"/>
                </a:solidFill>
              </a:rPr>
              <a:t>Stories, testimonials the best tool for building creditability.</a:t>
            </a:r>
          </a:p>
          <a:p>
            <a:r>
              <a:rPr lang="en-GB">
                <a:solidFill>
                  <a:schemeClr val="tx1"/>
                </a:solidFill>
              </a:rPr>
              <a:t>1 minute short video testimonials</a:t>
            </a:r>
          </a:p>
          <a:p>
            <a:endParaRPr lang="en-GB">
              <a:solidFill>
                <a:schemeClr val="tx1"/>
              </a:solidFill>
            </a:endParaRPr>
          </a:p>
          <a:p>
            <a:r>
              <a:rPr lang="en-GB">
                <a:solidFill>
                  <a:schemeClr val="tx1"/>
                </a:solidFill>
              </a:rPr>
              <a:t>LinkedIn is a useful site to get recommendations. Display these on your blogs, social outlets and websites. These provide potential customers a proof of your credibility</a:t>
            </a:r>
          </a:p>
        </p:txBody>
      </p:sp>
    </p:spTree>
    <p:extLst>
      <p:ext uri="{BB962C8B-B14F-4D97-AF65-F5344CB8AC3E}">
        <p14:creationId xmlns:p14="http://schemas.microsoft.com/office/powerpoint/2010/main" val="22990765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Give and it will come back to you</a:t>
            </a:r>
          </a:p>
          <a:p>
            <a:pPr algn="ctr"/>
            <a:endParaRPr lang="en-GB" sz="3600" i="1" dirty="0"/>
          </a:p>
          <a:p>
            <a:pPr marL="0" lvl="0" indent="0" algn="ctr">
              <a:buNone/>
            </a:pPr>
            <a:r>
              <a:rPr lang="en-GB" i="1" dirty="0"/>
              <a:t>You can get everything in life you want if you will just help enough other people get what they want.</a:t>
            </a:r>
            <a:endParaRPr lang="en-GB" sz="2800" i="1" dirty="0"/>
          </a:p>
          <a:p>
            <a:pPr lvl="1">
              <a:buNone/>
            </a:pPr>
            <a:endParaRPr lang="en-GB" i="1" dirty="0"/>
          </a:p>
          <a:p>
            <a:pPr lvl="1" algn="r">
              <a:buNone/>
            </a:pPr>
            <a:r>
              <a:rPr lang="en-GB" i="1" dirty="0"/>
              <a:t>Secrets of Closing the Sale</a:t>
            </a:r>
            <a:r>
              <a:rPr lang="en-GB" dirty="0"/>
              <a:t> (1984)</a:t>
            </a:r>
            <a:endParaRPr lang="en-GB" sz="2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33972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E6C1B2C6-BBAD-4B31-AF96-02F9B16F7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188" y="927100"/>
            <a:ext cx="6345237" cy="709613"/>
          </a:xfrm>
        </p:spPr>
        <p:txBody>
          <a:bodyPr/>
          <a:lstStyle/>
          <a:p>
            <a:r>
              <a:rPr lang="en-GB" altLang="en-US" dirty="0"/>
              <a:t>Crystal Knows</a:t>
            </a:r>
          </a:p>
        </p:txBody>
      </p:sp>
      <p:pic>
        <p:nvPicPr>
          <p:cNvPr id="45059" name="Content Placeholder 3">
            <a:extLst>
              <a:ext uri="{FF2B5EF4-FFF2-40B4-BE49-F238E27FC236}">
                <a16:creationId xmlns:a16="http://schemas.microsoft.com/office/drawing/2014/main" id="{6091202D-BB8C-48C7-BA77-1666A2E067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2160588"/>
            <a:ext cx="4608513" cy="4697412"/>
          </a:xfrm>
        </p:spPr>
      </p:pic>
    </p:spTree>
    <p:extLst>
      <p:ext uri="{BB962C8B-B14F-4D97-AF65-F5344CB8AC3E}">
        <p14:creationId xmlns:p14="http://schemas.microsoft.com/office/powerpoint/2010/main" val="36676149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Social Media</a:t>
            </a:r>
          </a:p>
          <a:p>
            <a:r>
              <a:rPr lang="en-GB" dirty="0"/>
              <a:t>Status updates</a:t>
            </a:r>
          </a:p>
          <a:p>
            <a:r>
              <a:rPr lang="en-GB" dirty="0"/>
              <a:t>Pictures, video, infographics, updates</a:t>
            </a:r>
          </a:p>
          <a:p>
            <a:r>
              <a:rPr lang="en-GB" dirty="0"/>
              <a:t>Blogs – the right content at the right time</a:t>
            </a:r>
          </a:p>
          <a:p>
            <a:r>
              <a:rPr lang="en-GB" dirty="0"/>
              <a:t>Email – share a clean joke, interesting information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57567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579" y="1113062"/>
            <a:ext cx="2536723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3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BIG</a:t>
            </a:r>
            <a:br>
              <a:rPr lang="en-US" sz="3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3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HAIRY</a:t>
            </a:r>
            <a:br>
              <a:rPr lang="en-US" sz="3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3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AUDACIOUS</a:t>
            </a:r>
            <a:br>
              <a:rPr lang="en-US" sz="3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3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GOALS</a:t>
            </a:r>
            <a:br>
              <a:rPr lang="en-US" sz="3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endParaRPr lang="en-US" sz="34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98196EE-76DD-42BE-BE90-D9BB291CB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2322" y="1323055"/>
            <a:ext cx="4853180" cy="420877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2603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Group Discussion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en-GB" altLang="en-US" dirty="0"/>
              <a:t>Action Plan</a:t>
            </a:r>
          </a:p>
          <a:p>
            <a:pPr>
              <a:buFontTx/>
              <a:buNone/>
            </a:pPr>
            <a:endParaRPr lang="en-GB" altLang="en-US" dirty="0"/>
          </a:p>
          <a:p>
            <a:pPr>
              <a:buFontTx/>
              <a:buNone/>
            </a:pPr>
            <a:r>
              <a:rPr lang="en-GB" altLang="en-US" dirty="0"/>
              <a:t>What will you:</a:t>
            </a:r>
          </a:p>
          <a:p>
            <a:r>
              <a:rPr lang="en-GB" altLang="en-US" dirty="0"/>
              <a:t>Be</a:t>
            </a:r>
          </a:p>
          <a:p>
            <a:r>
              <a:rPr lang="en-GB" altLang="en-US" dirty="0"/>
              <a:t>Do </a:t>
            </a:r>
          </a:p>
          <a:p>
            <a:r>
              <a:rPr lang="en-GB" altLang="en-US" dirty="0"/>
              <a:t>Build</a:t>
            </a:r>
          </a:p>
          <a:p>
            <a:r>
              <a:rPr lang="en-GB" altLang="en-US" dirty="0"/>
              <a:t>Know</a:t>
            </a:r>
          </a:p>
          <a:p>
            <a:pPr>
              <a:buFontTx/>
              <a:buNone/>
            </a:pP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869932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>
            <a:extLst>
              <a:ext uri="{FF2B5EF4-FFF2-40B4-BE49-F238E27FC236}">
                <a16:creationId xmlns:a16="http://schemas.microsoft.com/office/drawing/2014/main" id="{DFC2683B-4137-49C6-867C-4C98A8ED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188" y="927100"/>
            <a:ext cx="6345237" cy="709613"/>
          </a:xfrm>
        </p:spPr>
        <p:txBody>
          <a:bodyPr/>
          <a:lstStyle/>
          <a:p>
            <a:pPr algn="ctr"/>
            <a:r>
              <a:rPr lang="en-GB" altLang="en-US" dirty="0"/>
              <a:t>Reflection &amp; Evaluation</a:t>
            </a:r>
          </a:p>
        </p:txBody>
      </p:sp>
      <p:pic>
        <p:nvPicPr>
          <p:cNvPr id="63491" name="Content Placeholder 3">
            <a:extLst>
              <a:ext uri="{FF2B5EF4-FFF2-40B4-BE49-F238E27FC236}">
                <a16:creationId xmlns:a16="http://schemas.microsoft.com/office/drawing/2014/main" id="{D6875597-8A0B-4B11-AA38-5A1E87F893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8813" y="2400300"/>
            <a:ext cx="5286375" cy="3530600"/>
          </a:xfrm>
        </p:spPr>
      </p:pic>
    </p:spTree>
    <p:extLst>
      <p:ext uri="{BB962C8B-B14F-4D97-AF65-F5344CB8AC3E}">
        <p14:creationId xmlns:p14="http://schemas.microsoft.com/office/powerpoint/2010/main" val="2261840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5276E39B-EE3F-4D17-BF9B-B38B05FD5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23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819" name="Content Placeholder 6">
            <a:extLst>
              <a:ext uri="{FF2B5EF4-FFF2-40B4-BE49-F238E27FC236}">
                <a16:creationId xmlns:a16="http://schemas.microsoft.com/office/drawing/2014/main" id="{857DA318-5772-4565-BE5B-167DE7917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8" r="23552"/>
          <a:stretch/>
        </p:blipFill>
        <p:spPr>
          <a:xfrm>
            <a:off x="350951" y="1209715"/>
            <a:ext cx="2811780" cy="3200680"/>
          </a:xfrm>
          <a:prstGeom prst="rect">
            <a:avLst/>
          </a:prstGeom>
        </p:spPr>
      </p:pic>
      <p:pic>
        <p:nvPicPr>
          <p:cNvPr id="34820" name="Picture 8">
            <a:extLst>
              <a:ext uri="{FF2B5EF4-FFF2-40B4-BE49-F238E27FC236}">
                <a16:creationId xmlns:a16="http://schemas.microsoft.com/office/drawing/2014/main" id="{026AA544-A400-4380-9EB5-2A20EC6B96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9" r="643"/>
          <a:stretch/>
        </p:blipFill>
        <p:spPr bwMode="auto">
          <a:xfrm>
            <a:off x="3207134" y="1209714"/>
            <a:ext cx="2729732" cy="314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9">
            <a:extLst>
              <a:ext uri="{FF2B5EF4-FFF2-40B4-BE49-F238E27FC236}">
                <a16:creationId xmlns:a16="http://schemas.microsoft.com/office/drawing/2014/main" id="{31B1979D-D7E6-4F2B-BFF7-5830335036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" r="4230" b="1"/>
          <a:stretch/>
        </p:blipFill>
        <p:spPr bwMode="auto">
          <a:xfrm>
            <a:off x="5981269" y="1209714"/>
            <a:ext cx="2804918" cy="314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2142" y="3203306"/>
            <a:ext cx="2604045" cy="619449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80" name="Freeform: Shape 79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76044"/>
            <a:ext cx="9144000" cy="2275085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2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858441"/>
            <a:ext cx="9144000" cy="5142310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34818" name="Title 1">
            <a:extLst>
              <a:ext uri="{FF2B5EF4-FFF2-40B4-BE49-F238E27FC236}">
                <a16:creationId xmlns:a16="http://schemas.microsoft.com/office/drawing/2014/main" id="{10695798-F738-4232-A982-19AFC66A7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6" y="3940369"/>
            <a:ext cx="3761444" cy="1431731"/>
          </a:xfrm>
        </p:spPr>
        <p:txBody>
          <a:bodyPr>
            <a:normAutofit/>
          </a:bodyPr>
          <a:lstStyle/>
          <a:p>
            <a:r>
              <a:rPr lang="en-GB" altLang="en-US" dirty="0">
                <a:solidFill>
                  <a:schemeClr val="tx1"/>
                </a:solidFill>
              </a:rPr>
              <a:t>Who are you really targeting?</a:t>
            </a:r>
          </a:p>
        </p:txBody>
      </p:sp>
      <p:sp>
        <p:nvSpPr>
          <p:cNvPr id="34825" name="Content Placeholder 34824">
            <a:extLst>
              <a:ext uri="{FF2B5EF4-FFF2-40B4-BE49-F238E27FC236}">
                <a16:creationId xmlns:a16="http://schemas.microsoft.com/office/drawing/2014/main" id="{63EFF68B-181E-4C89-8591-B19D59C9F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1921" y="3940368"/>
            <a:ext cx="3579382" cy="14317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790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348BF48C-9CD5-4026-98E2-AA0654F5A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363" y="1328738"/>
            <a:ext cx="3844925" cy="1257300"/>
          </a:xfrm>
        </p:spPr>
        <p:txBody>
          <a:bodyPr/>
          <a:lstStyle/>
          <a:p>
            <a:pPr eaLnBrk="1" hangingPunct="1"/>
            <a:endParaRPr lang="en-GB" altLang="en-US" dirty="0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35AAA4F6-E775-443F-870B-8988EC2E6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363" y="2686050"/>
            <a:ext cx="3844925" cy="283845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GB" altLang="en-US" dirty="0"/>
          </a:p>
          <a:p>
            <a:pPr eaLnBrk="1" hangingPunct="1">
              <a:buFontTx/>
              <a:buNone/>
            </a:pPr>
            <a:endParaRPr lang="en-GB" altLang="en-US" dirty="0"/>
          </a:p>
          <a:p>
            <a:pPr eaLnBrk="1" hangingPunct="1">
              <a:buFontTx/>
              <a:buNone/>
            </a:pPr>
            <a:r>
              <a:rPr lang="en-GB" altLang="en-US" dirty="0"/>
              <a:t>Questions, Learnings </a:t>
            </a:r>
          </a:p>
          <a:p>
            <a:pPr eaLnBrk="1" hangingPunct="1">
              <a:buFontTx/>
              <a:buNone/>
            </a:pPr>
            <a:r>
              <a:rPr lang="en-GB" altLang="en-US" dirty="0"/>
              <a:t>&amp; Discoveries</a:t>
            </a:r>
          </a:p>
        </p:txBody>
      </p:sp>
      <p:pic>
        <p:nvPicPr>
          <p:cNvPr id="64516" name="Picture 2">
            <a:extLst>
              <a:ext uri="{FF2B5EF4-FFF2-40B4-BE49-F238E27FC236}">
                <a16:creationId xmlns:a16="http://schemas.microsoft.com/office/drawing/2014/main" id="{20B65B92-DDB0-4768-89A0-853CDD51C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2319338"/>
            <a:ext cx="3671887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4994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99AEBDD7-C280-4B26-8AE8-6BC8A817B5AA}"/>
              </a:ext>
            </a:extLst>
          </p:cNvPr>
          <p:cNvSpPr txBox="1">
            <a:spLocks/>
          </p:cNvSpPr>
          <p:nvPr/>
        </p:nvSpPr>
        <p:spPr>
          <a:xfrm>
            <a:off x="1695450" y="3983038"/>
            <a:ext cx="2747963" cy="1092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FBF35"/>
              </a:buClr>
              <a:buFont typeface="Arial"/>
              <a:buChar char="•"/>
              <a:defRPr sz="32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FBF3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FBF35"/>
              </a:buClr>
              <a:buFont typeface="Arial"/>
              <a:buChar char="•"/>
              <a:defRPr sz="24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FBF3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FBF3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  <a:defRPr/>
            </a:pPr>
            <a:r>
              <a:rPr lang="en-US" sz="1050" spc="225" dirty="0">
                <a:solidFill>
                  <a:srgbClr val="FFFFFF"/>
                </a:solidFill>
                <a:latin typeface="Microsoft Sans Serif"/>
                <a:cs typeface="Microsoft Sans Serif"/>
              </a:rPr>
              <a:t>www.bconsultancy.co.uk</a:t>
            </a:r>
          </a:p>
          <a:p>
            <a:pPr marL="0" indent="0" algn="r">
              <a:buFont typeface="Arial"/>
              <a:buNone/>
              <a:defRPr/>
            </a:pPr>
            <a:r>
              <a:rPr lang="en-US" sz="1050" spc="225" dirty="0">
                <a:solidFill>
                  <a:srgbClr val="FFFFFF"/>
                </a:solidFill>
                <a:latin typeface="Microsoft Sans Serif"/>
                <a:cs typeface="Microsoft Sans Serif"/>
              </a:rPr>
              <a:t>Instagram: @bconsultancyltd</a:t>
            </a:r>
          </a:p>
          <a:p>
            <a:pPr marL="0" indent="0" algn="r">
              <a:buFont typeface="Arial"/>
              <a:buNone/>
              <a:defRPr/>
            </a:pPr>
            <a:r>
              <a:rPr lang="en-US" sz="1050" spc="225" dirty="0">
                <a:solidFill>
                  <a:srgbClr val="FFFFFF"/>
                </a:solidFill>
                <a:latin typeface="Microsoft Sans Serif"/>
                <a:cs typeface="Microsoft Sans Serif"/>
              </a:rPr>
              <a:t>Facebook: @bconsultancyltd</a:t>
            </a:r>
          </a:p>
          <a:p>
            <a:pPr marL="0" indent="0" algn="r">
              <a:buFont typeface="Arial"/>
              <a:buNone/>
              <a:defRPr/>
            </a:pPr>
            <a:r>
              <a:rPr lang="en-US" sz="1050" spc="225" dirty="0">
                <a:solidFill>
                  <a:srgbClr val="FFFFFF"/>
                </a:solidFill>
                <a:latin typeface="Microsoft Sans Serif"/>
                <a:cs typeface="Microsoft Sans Serif"/>
              </a:rPr>
              <a:t>Twitter: @bconsultancyltd</a:t>
            </a:r>
          </a:p>
          <a:p>
            <a:pPr marL="0" indent="0" algn="r">
              <a:buFont typeface="Arial"/>
              <a:buNone/>
              <a:defRPr/>
            </a:pPr>
            <a:endParaRPr lang="en-US" sz="1050" spc="225" dirty="0">
              <a:solidFill>
                <a:srgbClr val="FFFFFF"/>
              </a:solidFill>
              <a:latin typeface="Microsoft Sans Serif"/>
              <a:cs typeface="Microsoft Sans Serif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5740BEE-5971-4A31-B67B-1A9A83D102AF}"/>
              </a:ext>
            </a:extLst>
          </p:cNvPr>
          <p:cNvSpPr txBox="1">
            <a:spLocks/>
          </p:cNvSpPr>
          <p:nvPr/>
        </p:nvSpPr>
        <p:spPr>
          <a:xfrm>
            <a:off x="1695450" y="2057400"/>
            <a:ext cx="5629275" cy="795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FBF35"/>
              </a:buClr>
              <a:buFont typeface="Arial"/>
              <a:buChar char="•"/>
              <a:defRPr sz="32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FBF3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FBF35"/>
              </a:buClr>
              <a:buFont typeface="Arial"/>
              <a:buChar char="•"/>
              <a:defRPr sz="24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FBF3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FBF3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/>
            </a:pPr>
            <a:endParaRPr lang="en-US" sz="1500" spc="225" dirty="0">
              <a:solidFill>
                <a:srgbClr val="FFFFFF"/>
              </a:solidFill>
              <a:latin typeface="Microsoft Sans Serif"/>
              <a:cs typeface="Microsoft Sans Serif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031BD3-F430-49E5-A874-B1F988213054}"/>
              </a:ext>
            </a:extLst>
          </p:cNvPr>
          <p:cNvCxnSpPr/>
          <p:nvPr/>
        </p:nvCxnSpPr>
        <p:spPr>
          <a:xfrm>
            <a:off x="2406650" y="2230438"/>
            <a:ext cx="1358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562D62-A147-4794-B740-83923A41ADA0}"/>
              </a:ext>
            </a:extLst>
          </p:cNvPr>
          <p:cNvCxnSpPr/>
          <p:nvPr/>
        </p:nvCxnSpPr>
        <p:spPr>
          <a:xfrm>
            <a:off x="5254625" y="2230438"/>
            <a:ext cx="1358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8141972-5B5E-47F0-9781-5AEBCC4F8536}"/>
              </a:ext>
            </a:extLst>
          </p:cNvPr>
          <p:cNvCxnSpPr/>
          <p:nvPr/>
        </p:nvCxnSpPr>
        <p:spPr>
          <a:xfrm>
            <a:off x="2406650" y="3128963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543" name="Text Placeholder 7">
            <a:extLst>
              <a:ext uri="{FF2B5EF4-FFF2-40B4-BE49-F238E27FC236}">
                <a16:creationId xmlns:a16="http://schemas.microsoft.com/office/drawing/2014/main" id="{52D562E0-7026-4BF9-88FF-96B79F736194}"/>
              </a:ext>
            </a:extLst>
          </p:cNvPr>
          <p:cNvSpPr txBox="1">
            <a:spLocks/>
          </p:cNvSpPr>
          <p:nvPr/>
        </p:nvSpPr>
        <p:spPr bwMode="auto">
          <a:xfrm>
            <a:off x="1684338" y="2200275"/>
            <a:ext cx="562927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BF35"/>
              </a:buClr>
              <a:buSzTx/>
              <a:buFont typeface="Arial" panose="020B0604020202020204" pitchFamily="34" charset="0"/>
              <a:buNone/>
            </a:pPr>
            <a:r>
              <a:rPr lang="en-US" altLang="en-US" sz="5400" dirty="0">
                <a:solidFill>
                  <a:srgbClr val="FFBF35"/>
                </a:solidFill>
                <a:latin typeface="Lovelo"/>
                <a:ea typeface="Lovelo"/>
                <a:cs typeface="Lovelo"/>
              </a:rPr>
              <a:t>Thank you</a:t>
            </a:r>
          </a:p>
        </p:txBody>
      </p:sp>
      <p:pic>
        <p:nvPicPr>
          <p:cNvPr id="65544" name="Picture 8" descr="BCons-logo-w.png">
            <a:hlinkClick r:id="rId2" tooltip="click for website"/>
            <a:extLst>
              <a:ext uri="{FF2B5EF4-FFF2-40B4-BE49-F238E27FC236}">
                <a16:creationId xmlns:a16="http://schemas.microsoft.com/office/drawing/2014/main" id="{9C41298F-7EC9-4D9E-8B07-698124EB2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3602038"/>
            <a:ext cx="35131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2FF4F98-675D-4EAD-B14B-28FB70677802}"/>
              </a:ext>
            </a:extLst>
          </p:cNvPr>
          <p:cNvSpPr txBox="1">
            <a:spLocks/>
          </p:cNvSpPr>
          <p:nvPr/>
        </p:nvSpPr>
        <p:spPr>
          <a:xfrm>
            <a:off x="5165725" y="3998913"/>
            <a:ext cx="1566863" cy="78105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FBF35"/>
              </a:buClr>
              <a:buFont typeface="Arial"/>
              <a:buChar char="•"/>
              <a:defRPr sz="32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FBF35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FBF35"/>
              </a:buClr>
              <a:buFont typeface="Arial"/>
              <a:buChar char="•"/>
              <a:defRPr sz="24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FBF3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FBF3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1050" spc="225" dirty="0">
                <a:solidFill>
                  <a:srgbClr val="FFFFFF"/>
                </a:solidFill>
                <a:latin typeface="Microsoft Sans Serif"/>
                <a:cs typeface="Microsoft Sans Serif"/>
              </a:rPr>
              <a:t>49-51 East Road</a:t>
            </a:r>
          </a:p>
          <a:p>
            <a:pPr marL="0" indent="0">
              <a:buFont typeface="Arial"/>
              <a:buNone/>
              <a:defRPr/>
            </a:pPr>
            <a:r>
              <a:rPr lang="en-US" sz="1050" spc="225" dirty="0">
                <a:solidFill>
                  <a:srgbClr val="FFFFFF"/>
                </a:solidFill>
                <a:latin typeface="Microsoft Sans Serif"/>
                <a:cs typeface="Microsoft Sans Serif"/>
              </a:rPr>
              <a:t>London</a:t>
            </a:r>
          </a:p>
          <a:p>
            <a:pPr marL="0" indent="0">
              <a:buFont typeface="Arial"/>
              <a:buNone/>
              <a:defRPr/>
            </a:pPr>
            <a:r>
              <a:rPr lang="en-US" sz="1050" spc="225" dirty="0">
                <a:solidFill>
                  <a:srgbClr val="FFFFFF"/>
                </a:solidFill>
                <a:latin typeface="Microsoft Sans Serif"/>
                <a:cs typeface="Microsoft Sans Serif"/>
              </a:rPr>
              <a:t>N1 6AH</a:t>
            </a:r>
          </a:p>
        </p:txBody>
      </p:sp>
    </p:spTree>
    <p:extLst>
      <p:ext uri="{BB962C8B-B14F-4D97-AF65-F5344CB8AC3E}">
        <p14:creationId xmlns:p14="http://schemas.microsoft.com/office/powerpoint/2010/main" val="316340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579" y="1113062"/>
            <a:ext cx="2536723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5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Where are you fishing?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ABF4FFB-4B2D-4A3E-A886-788D63E2A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2322" y="1725207"/>
            <a:ext cx="4853180" cy="340446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7888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3E10248-AF0E-477D-B4D2-47C02CE4E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3010C2-2DA5-460F-A40C-5317F567A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7CB0634-F963-4EC9-A6F6-8EA46BD1F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3C0A186-7444-4460-9C37-532E7671E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08D8479-224D-463D-82BD-9F064BCA0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815" y="1370143"/>
            <a:ext cx="4793452" cy="41574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/>
            <a:r>
              <a:rPr lang="en-US" sz="5700">
                <a:solidFill>
                  <a:schemeClr val="tx1"/>
                </a:solidFill>
              </a:rPr>
              <a:t>Excercise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67515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160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FFB6BD24-C115-49C8-91E6-9F1C1F9A3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5" y="973668"/>
            <a:ext cx="6571060" cy="7069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altLang="en-US" sz="2100" dirty="0"/>
              <a:t>Networking – Events - Workshops</a:t>
            </a:r>
            <a:br>
              <a:rPr lang="en-GB" altLang="en-US" sz="2100" dirty="0"/>
            </a:br>
            <a:endParaRPr lang="en-GB" altLang="en-US" sz="2100" dirty="0"/>
          </a:p>
        </p:txBody>
      </p:sp>
      <p:sp>
        <p:nvSpPr>
          <p:cNvPr id="41987" name="Content Placeholder 2">
            <a:extLst>
              <a:ext uri="{FF2B5EF4-FFF2-40B4-BE49-F238E27FC236}">
                <a16:creationId xmlns:a16="http://schemas.microsoft.com/office/drawing/2014/main" id="{FD2B3187-8EE7-46DA-A424-B8C915654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216" y="2603500"/>
            <a:ext cx="2610790" cy="3416300"/>
          </a:xfrm>
        </p:spPr>
        <p:txBody>
          <a:bodyPr anchor="ctr">
            <a:normAutofit/>
          </a:bodyPr>
          <a:lstStyle/>
          <a:p>
            <a:endParaRPr lang="en-GB" altLang="en-US" sz="1400" dirty="0"/>
          </a:p>
          <a:p>
            <a:endParaRPr lang="en-GB" alt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401D93-45F5-42C0-B869-5B6BD12F6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524"/>
          <a:stretch/>
        </p:blipFill>
        <p:spPr>
          <a:xfrm>
            <a:off x="3738717" y="2775951"/>
            <a:ext cx="4619101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1755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43780CE-2BE5-46F6-97B2-60DF30217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1A87A49-68E6-459E-A5A6-46229FF42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122264" y="751601"/>
            <a:ext cx="6053670" cy="5354799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F6ACD5FC-CAFE-48EB-B765-60EED2E0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9C631F-46C4-4850-8773-10B2E04C6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6" y="973668"/>
            <a:ext cx="2206657" cy="102023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EBEBEB"/>
                </a:solidFill>
              </a:rPr>
              <a:t>Social Media Insights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27BDA4-3DAD-458E-8895-9C6A50EA1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955" y="1503551"/>
            <a:ext cx="4793650" cy="385089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F33B405-D785-4738-B1C0-6A0AA5E98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233DC0E-DE6C-4FB6-A529-51B162641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314325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870477F-E451-4BC3-863F-0E2FC5728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177165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3938C-F62B-4DF7-8491-2AFB575D4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216" y="2120900"/>
            <a:ext cx="2350294" cy="3898900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Analysing your content on the channels you are already using provide robust social media insights in identifying the right target audience.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B4A81DE1-E2BC-4A31-99EE-71350421B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1942938" y="1881194"/>
            <a:ext cx="3299407" cy="330693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0642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D571612-6EBE-4968-ACE3-18E51E359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336" y="2630210"/>
            <a:ext cx="4040188" cy="47982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What are your customers talking about?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0B59E5E-7B21-4D32-988E-68C5E6B15C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240870" y="971737"/>
            <a:ext cx="2808312" cy="706964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Social Listening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59C81-A7BA-4EBD-B6FE-9055FFD6C7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94497" y="2492896"/>
            <a:ext cx="4690865" cy="296346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1600" dirty="0"/>
              <a:t>Social listening is the process of monitoring social media channels for mentions of your brand, competitors, product, and more.</a:t>
            </a:r>
          </a:p>
          <a:p>
            <a:pPr marL="0" indent="0">
              <a:buNone/>
            </a:pPr>
            <a:r>
              <a:rPr lang="en-GB" dirty="0"/>
              <a:t>                                                   Source: www.blog.hootsuite.com 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0C674D-B864-4FF9-89D1-10D8B1912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148" y="4061542"/>
            <a:ext cx="6571060" cy="7069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100" dirty="0"/>
              <a:t>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76C39A-7FBE-4225-936D-7DA2D5B42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077" y="4452181"/>
            <a:ext cx="1922688" cy="144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97AB46-5459-463A-8F41-24ADAFCC1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885" y="4026137"/>
            <a:ext cx="1906549" cy="1071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AE5544-D72B-4DED-85BF-6735C127E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657786"/>
            <a:ext cx="3028950" cy="151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5BEA6-52E7-4634-B411-440F5CA6D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4756" y="5510424"/>
            <a:ext cx="285750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194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1_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711</Words>
  <Application>Microsoft Office PowerPoint</Application>
  <PresentationFormat>On-screen Show (4:3)</PresentationFormat>
  <Paragraphs>141</Paragraphs>
  <Slides>41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Arial</vt:lpstr>
      <vt:lpstr>Calibri</vt:lpstr>
      <vt:lpstr>Calibri Light</vt:lpstr>
      <vt:lpstr>Century Gothic</vt:lpstr>
      <vt:lpstr>Lovelo</vt:lpstr>
      <vt:lpstr>Microsoft Sans Serif</vt:lpstr>
      <vt:lpstr>Tahoma</vt:lpstr>
      <vt:lpstr>Times</vt:lpstr>
      <vt:lpstr>Times New Roman</vt:lpstr>
      <vt:lpstr>Wingdings 3</vt:lpstr>
      <vt:lpstr>2_Ion Boardroom</vt:lpstr>
      <vt:lpstr>1_Ion Boardroom</vt:lpstr>
      <vt:lpstr>How to attract the right customers and clients </vt:lpstr>
      <vt:lpstr>Agenda</vt:lpstr>
      <vt:lpstr>Who will buy  from you?</vt:lpstr>
      <vt:lpstr>Who are you really targeting?</vt:lpstr>
      <vt:lpstr>Where are you fishing?</vt:lpstr>
      <vt:lpstr>Excercise</vt:lpstr>
      <vt:lpstr>Networking – Events - Workshops </vt:lpstr>
      <vt:lpstr>Social Media Insights</vt:lpstr>
      <vt:lpstr>m</vt:lpstr>
      <vt:lpstr>Data</vt:lpstr>
      <vt:lpstr>PowerPoint Presentation</vt:lpstr>
      <vt:lpstr>What are your customers really paying for? </vt:lpstr>
      <vt:lpstr> What do your customers want? </vt:lpstr>
      <vt:lpstr>PowerPoint Presentation</vt:lpstr>
      <vt:lpstr>Communication</vt:lpstr>
      <vt:lpstr>Attract</vt:lpstr>
      <vt:lpstr>Questionnaires and Surveys</vt:lpstr>
      <vt:lpstr>Social Media - Keywords</vt:lpstr>
      <vt:lpstr>Resources to connect with clients</vt:lpstr>
      <vt:lpstr>Feel, Felt, Found</vt:lpstr>
      <vt:lpstr>“I understand how you feel.”  “Initially, other …) felt that way.”  “What they found, however, was that after doing ‘X’ was that ‘Y” happened.</vt:lpstr>
      <vt:lpstr>PowerPoint Presentation</vt:lpstr>
      <vt:lpstr>Go the Extra mile</vt:lpstr>
      <vt:lpstr>Make people feel special</vt:lpstr>
      <vt:lpstr>Facts v Stories</vt:lpstr>
      <vt:lpstr>PowerPoint Presentation</vt:lpstr>
      <vt:lpstr>Excercise</vt:lpstr>
      <vt:lpstr>Customer Needs</vt:lpstr>
      <vt:lpstr>Networking</vt:lpstr>
      <vt:lpstr>Integrity, Honesty Trust </vt:lpstr>
      <vt:lpstr>Follow Up</vt:lpstr>
      <vt:lpstr>PowerPoint Presentation</vt:lpstr>
      <vt:lpstr>Build your credibility</vt:lpstr>
      <vt:lpstr>Give</vt:lpstr>
      <vt:lpstr>Crystal Knows</vt:lpstr>
      <vt:lpstr>PowerPoint Presentation</vt:lpstr>
      <vt:lpstr>BIG HAIRY AUDACIOUS GOALS </vt:lpstr>
      <vt:lpstr>Group Discussion</vt:lpstr>
      <vt:lpstr>Reflection &amp; Evaluation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attract the right customers and clients</dc:title>
  <dc:creator>Beckles, Janice</dc:creator>
  <cp:lastModifiedBy>Janice Beckles</cp:lastModifiedBy>
  <cp:revision>6</cp:revision>
  <dcterms:created xsi:type="dcterms:W3CDTF">2020-11-30T13:08:11Z</dcterms:created>
  <dcterms:modified xsi:type="dcterms:W3CDTF">2021-10-15T00:37:27Z</dcterms:modified>
</cp:coreProperties>
</file>