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65" r:id="rId6"/>
    <p:sldId id="270" r:id="rId7"/>
    <p:sldId id="269" r:id="rId8"/>
    <p:sldId id="266" r:id="rId9"/>
    <p:sldId id="267" r:id="rId10"/>
    <p:sldId id="268" r:id="rId11"/>
    <p:sldId id="259" r:id="rId12"/>
    <p:sldId id="258" r:id="rId13"/>
    <p:sldId id="261" r:id="rId14"/>
    <p:sldId id="260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0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8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0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0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7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4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2BCD-13BB-4ED5-B70C-316B127692E2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4683-BE06-47FD-9168-2097D2E5A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ol.britishcouncil.org/content/learners/skills/speaking/describing-winter-scene" TargetMode="External"/><Relationship Id="rId2" Type="http://schemas.openxmlformats.org/officeDocument/2006/relationships/hyperlink" Target="https://www.liveworksheets.com/worksheets/en/English_as_a_Second_Language_(ESL)/Picture_description/Describing_pictures_ht12634o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265" y="107879"/>
            <a:ext cx="11735370" cy="66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8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" y="128448"/>
            <a:ext cx="3846909" cy="2676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17" y="196869"/>
            <a:ext cx="3639627" cy="2786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871" y="128448"/>
            <a:ext cx="3621338" cy="270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21" y="3023222"/>
            <a:ext cx="3633531" cy="277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773" y="3254670"/>
            <a:ext cx="3926164" cy="2639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408" y="3325350"/>
            <a:ext cx="3334801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picture. Describe as many details as you can.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743" y="1779528"/>
            <a:ext cx="3846909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picture. Describe as many details as you can.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569" y="2076475"/>
            <a:ext cx="4535615" cy="3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picture. Describe as many details as you can.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867" y="2150147"/>
            <a:ext cx="4776099" cy="35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4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picture. Describe as many details as you can.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317" y="2388302"/>
            <a:ext cx="4031252" cy="30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your online </a:t>
            </a:r>
            <a:r>
              <a:rPr lang="en-GB" dirty="0" smtClean="0"/>
              <a:t>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 we will:</a:t>
            </a:r>
          </a:p>
          <a:p>
            <a:r>
              <a:rPr lang="en-GB" dirty="0" smtClean="0"/>
              <a:t>Complete tasks about a winter scene</a:t>
            </a:r>
          </a:p>
          <a:p>
            <a:r>
              <a:rPr lang="en-GB" dirty="0" smtClean="0"/>
              <a:t>Learn useful adjectives to use in describing photos</a:t>
            </a:r>
          </a:p>
          <a:p>
            <a:r>
              <a:rPr lang="en-GB" dirty="0" smtClean="0"/>
              <a:t>Speak about our chosen </a:t>
            </a:r>
            <a:r>
              <a:rPr lang="en-GB" dirty="0" smtClean="0"/>
              <a:t>pictures</a:t>
            </a:r>
          </a:p>
          <a:p>
            <a:r>
              <a:rPr lang="en-GB" dirty="0" smtClean="0"/>
              <a:t>Tell a story from pictures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73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https://www.liveworksheets.com/worksheets/en/English_as_a_Second_Language_(ESL)/</a:t>
            </a:r>
            <a:r>
              <a:rPr lang="en-GB" dirty="0" smtClean="0">
                <a:hlinkClick r:id="rId2"/>
              </a:rPr>
              <a:t>Picture_description/Describing_pictures_ht12634oa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esol.britishcouncil.org/content/learners/skills/speaking/describing-winter-scene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photograph was taken.</a:t>
            </a:r>
          </a:p>
          <a:p>
            <a:r>
              <a:rPr lang="en-US" dirty="0"/>
              <a:t>Describe the details, e.g. </a:t>
            </a:r>
            <a:r>
              <a:rPr lang="en-US" i="1" dirty="0"/>
              <a:t>on the left/ at the back / near the ?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49"/>
          </a:xfrm>
        </p:spPr>
        <p:txBody>
          <a:bodyPr>
            <a:normAutofit fontScale="90000"/>
          </a:bodyPr>
          <a:lstStyle/>
          <a:p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25575" cy="4351338"/>
          </a:xfrm>
        </p:spPr>
        <p:txBody>
          <a:bodyPr/>
          <a:lstStyle/>
          <a:p>
            <a:r>
              <a:rPr lang="en-GB" dirty="0" smtClean="0"/>
              <a:t>Tell us about your picture.</a:t>
            </a:r>
          </a:p>
          <a:p>
            <a:r>
              <a:rPr lang="en-GB" dirty="0" smtClean="0"/>
              <a:t>Why did you choose it? What is it? Where is it?</a:t>
            </a:r>
          </a:p>
          <a:p>
            <a:r>
              <a:rPr lang="en-GB" dirty="0" smtClean="0"/>
              <a:t>Did you take it?</a:t>
            </a:r>
          </a:p>
          <a:p>
            <a:r>
              <a:rPr lang="en-GB" dirty="0" smtClean="0"/>
              <a:t>What do you feel when you look at it.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5597" y="-6388"/>
            <a:ext cx="3861217" cy="68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055706" cy="4351338"/>
          </a:xfrm>
        </p:spPr>
        <p:txBody>
          <a:bodyPr/>
          <a:lstStyle/>
          <a:p>
            <a:r>
              <a:rPr lang="en-GB" dirty="0"/>
              <a:t>Tell us about your picture.</a:t>
            </a:r>
          </a:p>
          <a:p>
            <a:r>
              <a:rPr lang="en-GB" dirty="0"/>
              <a:t>Why did you choose it? What is it? Where is it?</a:t>
            </a:r>
          </a:p>
          <a:p>
            <a:r>
              <a:rPr lang="en-GB" dirty="0"/>
              <a:t>Did you take it?</a:t>
            </a:r>
          </a:p>
          <a:p>
            <a:r>
              <a:rPr lang="en-GB" dirty="0"/>
              <a:t>What do you feel when you look at it.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9357" y="154112"/>
            <a:ext cx="5194443" cy="67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3720"/>
          </a:xfrm>
        </p:spPr>
        <p:txBody>
          <a:bodyPr>
            <a:normAutofit fontScale="90000"/>
          </a:bodyPr>
          <a:lstStyle/>
          <a:p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4681" cy="4351338"/>
          </a:xfrm>
        </p:spPr>
        <p:txBody>
          <a:bodyPr/>
          <a:lstStyle/>
          <a:p>
            <a:r>
              <a:rPr lang="en-GB" dirty="0"/>
              <a:t>Tell us about your picture.</a:t>
            </a:r>
          </a:p>
          <a:p>
            <a:r>
              <a:rPr lang="en-GB" dirty="0"/>
              <a:t>Why did you choose it? What is it? Where is it?</a:t>
            </a:r>
          </a:p>
          <a:p>
            <a:r>
              <a:rPr lang="en-GB" dirty="0"/>
              <a:t>Did you take it?</a:t>
            </a:r>
          </a:p>
          <a:p>
            <a:r>
              <a:rPr lang="en-GB" dirty="0"/>
              <a:t>What do you feel when you look at it.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2274" y="365124"/>
            <a:ext cx="6356395" cy="6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3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1" t="43561" r="4598" b="15432"/>
          <a:stretch/>
        </p:blipFill>
        <p:spPr>
          <a:xfrm>
            <a:off x="5067301" y="3721099"/>
            <a:ext cx="2139950" cy="17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6309" y="163910"/>
            <a:ext cx="3635595" cy="2775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8565" r="469"/>
          <a:stretch/>
        </p:blipFill>
        <p:spPr>
          <a:xfrm>
            <a:off x="8197753" y="3089273"/>
            <a:ext cx="3638061" cy="278544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1600" b="52240"/>
          <a:stretch/>
        </p:blipFill>
        <p:spPr>
          <a:xfrm rot="10800000">
            <a:off x="7907199" y="199422"/>
            <a:ext cx="3846099" cy="2678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835" y="163910"/>
            <a:ext cx="3622089" cy="2701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094710" y="3162999"/>
            <a:ext cx="3924812" cy="2637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79" y="3089273"/>
            <a:ext cx="3336825" cy="2785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0422" y="-467213"/>
            <a:ext cx="710082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Put pictures in the correct order.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1515" y="328773"/>
            <a:ext cx="4623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175845" y="188124"/>
            <a:ext cx="5143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197753" y="513439"/>
            <a:ext cx="4222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19191" y="3141024"/>
            <a:ext cx="4469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324820" y="3359649"/>
            <a:ext cx="4167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337479" y="3287730"/>
            <a:ext cx="4674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0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F9D097-54EC-4EE7-A424-4204683FC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58E32-F364-48E0-A10D-69D1FE4A4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D4E128-77EA-425D-942C-00FDEDDA531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fda347e8-585c-4e63-a911-a81b04e8784d"/>
    <ds:schemaRef ds:uri="864a162b-6542-4936-93da-60f3c2cf784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237</Words>
  <Application>Microsoft Office PowerPoint</Application>
  <PresentationFormat>Widescreen</PresentationFormat>
  <Paragraphs>35</Paragraphs>
  <Slides>14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Welcome to your online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picture. Describe as many details as you can.</vt:lpstr>
      <vt:lpstr>Look at the picture. Describe as many details as you can.</vt:lpstr>
      <vt:lpstr>Look at the picture. Describe as many details as you can.</vt:lpstr>
      <vt:lpstr>Look at the picture. Describe as many details as you can.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Jakubowska-Chaaban, Malgorzata</dc:creator>
  <cp:lastModifiedBy>Jakubowska-Chaaban, Malgorzata</cp:lastModifiedBy>
  <cp:revision>9</cp:revision>
  <dcterms:created xsi:type="dcterms:W3CDTF">2021-09-26T16:35:47Z</dcterms:created>
  <dcterms:modified xsi:type="dcterms:W3CDTF">2021-09-27T09:04:27Z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