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90" r:id="rId6"/>
    <p:sldId id="291" r:id="rId7"/>
    <p:sldId id="257" r:id="rId8"/>
    <p:sldId id="276" r:id="rId9"/>
    <p:sldId id="266" r:id="rId10"/>
    <p:sldId id="280" r:id="rId11"/>
    <p:sldId id="278" r:id="rId12"/>
    <p:sldId id="287" r:id="rId13"/>
    <p:sldId id="288" r:id="rId14"/>
    <p:sldId id="281" r:id="rId15"/>
    <p:sldId id="29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1144988"/>
            <a:ext cx="7766936" cy="930302"/>
          </a:xfrm>
        </p:spPr>
        <p:txBody>
          <a:bodyPr/>
          <a:lstStyle/>
          <a:p>
            <a:r>
              <a:rPr lang="en-GB" dirty="0" smtClean="0"/>
              <a:t>Lesson One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8836" y="3085105"/>
            <a:ext cx="9757615" cy="2062627"/>
          </a:xfrm>
        </p:spPr>
        <p:txBody>
          <a:bodyPr>
            <a:noAutofit/>
          </a:bodyPr>
          <a:lstStyle/>
          <a:p>
            <a:pPr algn="l"/>
            <a:r>
              <a:rPr lang="en-GB" sz="2400" b="1" dirty="0" smtClean="0"/>
              <a:t>Learning objectives:</a:t>
            </a:r>
          </a:p>
          <a:p>
            <a:pPr marL="342900" indent="-342900" algn="l">
              <a:buFontTx/>
              <a:buChar char="-"/>
            </a:pPr>
            <a:r>
              <a:rPr lang="en-GB" sz="2400" dirty="0" smtClean="0"/>
              <a:t>To revisit and practise past simple, past continuous and ‘used to’ to</a:t>
            </a:r>
            <a:r>
              <a:rPr lang="en-GB" sz="2400" dirty="0"/>
              <a:t> </a:t>
            </a:r>
            <a:r>
              <a:rPr lang="en-GB" sz="2400" dirty="0" smtClean="0"/>
              <a:t>describe past events and habits</a:t>
            </a:r>
          </a:p>
          <a:p>
            <a:pPr marL="342900" indent="-342900" algn="l">
              <a:buFontTx/>
              <a:buChar char="-"/>
            </a:pPr>
            <a:r>
              <a:rPr lang="en-GB" sz="2400" dirty="0" smtClean="0"/>
              <a:t>To practise sentence rhythm and pronunciation of –</a:t>
            </a:r>
            <a:r>
              <a:rPr lang="en-GB" sz="2400" dirty="0" err="1" smtClean="0"/>
              <a:t>ed</a:t>
            </a:r>
            <a:r>
              <a:rPr lang="en-GB" sz="2400" dirty="0" smtClean="0"/>
              <a:t> endings</a:t>
            </a:r>
          </a:p>
          <a:p>
            <a:endParaRPr lang="en-GB" sz="6000" dirty="0"/>
          </a:p>
          <a:p>
            <a:endParaRPr lang="en-GB" sz="6000" b="1" dirty="0"/>
          </a:p>
        </p:txBody>
      </p:sp>
    </p:spTree>
    <p:extLst>
      <p:ext uri="{BB962C8B-B14F-4D97-AF65-F5344CB8AC3E}">
        <p14:creationId xmlns:p14="http://schemas.microsoft.com/office/powerpoint/2010/main" val="98482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936" b="79662"/>
          <a:stretch/>
        </p:blipFill>
        <p:spPr>
          <a:xfrm>
            <a:off x="526472" y="391281"/>
            <a:ext cx="5327358" cy="1168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0207" b="71108"/>
          <a:stretch/>
        </p:blipFill>
        <p:spPr>
          <a:xfrm>
            <a:off x="245272" y="1782618"/>
            <a:ext cx="5328366" cy="4987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8730" b="63389"/>
          <a:stretch/>
        </p:blipFill>
        <p:spPr>
          <a:xfrm>
            <a:off x="245272" y="2504706"/>
            <a:ext cx="5328366" cy="452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6611" b="55026"/>
          <a:stretch/>
        </p:blipFill>
        <p:spPr>
          <a:xfrm>
            <a:off x="245272" y="3226795"/>
            <a:ext cx="5328366" cy="4802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44990" b="46968"/>
          <a:stretch/>
        </p:blipFill>
        <p:spPr>
          <a:xfrm>
            <a:off x="245272" y="3954861"/>
            <a:ext cx="5328366" cy="4618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53177" b="41837"/>
          <a:stretch/>
        </p:blipFill>
        <p:spPr>
          <a:xfrm>
            <a:off x="245272" y="4707918"/>
            <a:ext cx="5328366" cy="2863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57519" b="34278"/>
          <a:stretch/>
        </p:blipFill>
        <p:spPr>
          <a:xfrm>
            <a:off x="245272" y="5375563"/>
            <a:ext cx="5328366" cy="4710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65721" b="25594"/>
          <a:stretch/>
        </p:blipFill>
        <p:spPr>
          <a:xfrm>
            <a:off x="6452108" y="1559293"/>
            <a:ext cx="5328366" cy="4987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74406" b="16748"/>
          <a:stretch/>
        </p:blipFill>
        <p:spPr>
          <a:xfrm>
            <a:off x="6452108" y="2449287"/>
            <a:ext cx="5328366" cy="5080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82930" b="9189"/>
          <a:stretch/>
        </p:blipFill>
        <p:spPr>
          <a:xfrm>
            <a:off x="6452108" y="3371610"/>
            <a:ext cx="5328366" cy="4525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90489"/>
          <a:stretch/>
        </p:blipFill>
        <p:spPr>
          <a:xfrm>
            <a:off x="6452108" y="4254705"/>
            <a:ext cx="5328366" cy="54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1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348" t="23854" r="19290" b="20355"/>
          <a:stretch/>
        </p:blipFill>
        <p:spPr>
          <a:xfrm>
            <a:off x="856034" y="739302"/>
            <a:ext cx="10856068" cy="573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8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318" t="29897" r="57287" b="15943"/>
          <a:stretch/>
        </p:blipFill>
        <p:spPr>
          <a:xfrm>
            <a:off x="2551814" y="659218"/>
            <a:ext cx="5741582" cy="55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3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497" t="24799" r="16525" b="11655"/>
          <a:stretch/>
        </p:blipFill>
        <p:spPr>
          <a:xfrm>
            <a:off x="533398" y="894944"/>
            <a:ext cx="11042517" cy="540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747" y="292336"/>
            <a:ext cx="5084505" cy="627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7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880" t="31986" r="44929" b="54397"/>
          <a:stretch/>
        </p:blipFill>
        <p:spPr>
          <a:xfrm>
            <a:off x="622569" y="1945531"/>
            <a:ext cx="11044128" cy="254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662" t="49188" r="47391" b="6170"/>
          <a:stretch/>
        </p:blipFill>
        <p:spPr>
          <a:xfrm>
            <a:off x="101824" y="2100023"/>
            <a:ext cx="5769530" cy="4397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611" t="907" r="18740" b="76941"/>
          <a:stretch/>
        </p:blipFill>
        <p:spPr>
          <a:xfrm>
            <a:off x="842899" y="521023"/>
            <a:ext cx="4692075" cy="1353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8652" t="80759"/>
          <a:stretch/>
        </p:blipFill>
        <p:spPr>
          <a:xfrm>
            <a:off x="6633708" y="5043054"/>
            <a:ext cx="5492783" cy="794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6121" r="5944" b="20830"/>
          <a:stretch/>
        </p:blipFill>
        <p:spPr>
          <a:xfrm>
            <a:off x="5871354" y="658907"/>
            <a:ext cx="6255137" cy="363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1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156" t="30473" r="47695" b="28865"/>
          <a:stretch/>
        </p:blipFill>
        <p:spPr>
          <a:xfrm>
            <a:off x="3852153" y="642025"/>
            <a:ext cx="3796231" cy="22179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156" t="21962" r="46312" b="10331"/>
          <a:stretch/>
        </p:blipFill>
        <p:spPr>
          <a:xfrm>
            <a:off x="3852153" y="3035029"/>
            <a:ext cx="3852154" cy="361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9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881" y="2700867"/>
            <a:ext cx="9338552" cy="1826581"/>
          </a:xfrm>
        </p:spPr>
        <p:txBody>
          <a:bodyPr>
            <a:normAutofit/>
          </a:bodyPr>
          <a:lstStyle/>
          <a:p>
            <a:r>
              <a:rPr lang="en-GB" sz="9600" b="1" dirty="0" smtClean="0"/>
              <a:t>Grammar Bank </a:t>
            </a:r>
            <a:endParaRPr lang="en-GB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73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858" t="18369" r="20674" b="10709"/>
          <a:stretch/>
        </p:blipFill>
        <p:spPr>
          <a:xfrm>
            <a:off x="1420237" y="505839"/>
            <a:ext cx="8929992" cy="599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8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/>
              <a:t>Kahoot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Go to kahoot.it and enter the game PIN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61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496156611B3A4C9D3016DD1C82BE82" ma:contentTypeVersion="14" ma:contentTypeDescription="Create a new document." ma:contentTypeScope="" ma:versionID="b5b4013cd534347162cf6a2946ed71f9">
  <xsd:schema xmlns:xsd="http://www.w3.org/2001/XMLSchema" xmlns:xs="http://www.w3.org/2001/XMLSchema" xmlns:p="http://schemas.microsoft.com/office/2006/metadata/properties" xmlns:ns3="b3fe5981-60c0-4104-a1b1-a1fac9687ed0" xmlns:ns4="e0e7bb2f-ff26-4fae-befd-4a9a53791a98" targetNamespace="http://schemas.microsoft.com/office/2006/metadata/properties" ma:root="true" ma:fieldsID="03699a40987b3fe425595d1db68f5936" ns3:_="" ns4:_="">
    <xsd:import namespace="b3fe5981-60c0-4104-a1b1-a1fac9687ed0"/>
    <xsd:import namespace="e0e7bb2f-ff26-4fae-befd-4a9a53791a9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fe5981-60c0-4104-a1b1-a1fac9687e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e7bb2f-ff26-4fae-befd-4a9a53791a9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F51EF5-608C-4CC7-ABBD-9043EA93EB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B61A08-F9BA-478C-BEAB-49F3EB77CE10}">
  <ds:schemaRefs>
    <ds:schemaRef ds:uri="http://purl.org/dc/dcmitype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www.w3.org/XML/1998/namespace"/>
    <ds:schemaRef ds:uri="b3fe5981-60c0-4104-a1b1-a1fac9687ed0"/>
    <ds:schemaRef ds:uri="http://schemas.microsoft.com/office/infopath/2007/PartnerControls"/>
    <ds:schemaRef ds:uri="e0e7bb2f-ff26-4fae-befd-4a9a53791a98"/>
  </ds:schemaRefs>
</ds:datastoreItem>
</file>

<file path=customXml/itemProps3.xml><?xml version="1.0" encoding="utf-8"?>
<ds:datastoreItem xmlns:ds="http://schemas.openxmlformats.org/officeDocument/2006/customXml" ds:itemID="{5433FDAC-82EA-4640-8A32-598F0B67E5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fe5981-60c0-4104-a1b1-a1fac9687ed0"/>
    <ds:schemaRef ds:uri="e0e7bb2f-ff26-4fae-befd-4a9a53791a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748</TotalTime>
  <Words>46</Words>
  <Application>Microsoft Office PowerPoint</Application>
  <PresentationFormat>Widescreen</PresentationFormat>
  <Paragraphs>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Trebuchet MS</vt:lpstr>
      <vt:lpstr>Wingdings 3</vt:lpstr>
      <vt:lpstr>Facet</vt:lpstr>
      <vt:lpstr>Lesson 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Grammar Bank </vt:lpstr>
      <vt:lpstr>PowerPoint Presentation</vt:lpstr>
      <vt:lpstr>Kahoot</vt:lpstr>
      <vt:lpstr>PowerPoint Presentation</vt:lpstr>
      <vt:lpstr>PowerPoint Presentation</vt:lpstr>
      <vt:lpstr>PowerPoint Presentation</vt:lpstr>
    </vt:vector>
  </TitlesOfParts>
  <Company>London Borough of Islington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One</dc:title>
  <dc:creator>Ward, Anna</dc:creator>
  <cp:lastModifiedBy>Ward, Anna</cp:lastModifiedBy>
  <cp:revision>21</cp:revision>
  <dcterms:created xsi:type="dcterms:W3CDTF">2020-09-25T08:29:45Z</dcterms:created>
  <dcterms:modified xsi:type="dcterms:W3CDTF">2022-01-18T16:33:35Z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0x010100BA496156611B3A4C9D3016DD1C82BE82</vt:lpwstr>
  </property>
</Properties>
</file>