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3" r:id="rId6"/>
    <p:sldId id="257" r:id="rId7"/>
    <p:sldId id="260" r:id="rId8"/>
    <p:sldId id="258" r:id="rId9"/>
    <p:sldId id="259" r:id="rId10"/>
    <p:sldId id="261" r:id="rId11"/>
    <p:sldId id="262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69" d="100"/>
          <a:sy n="69" d="100"/>
        </p:scale>
        <p:origin x="4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20AD-E27A-4575-8FDE-4BAAC1DC92BD}" type="datetimeFigureOut">
              <a:rPr lang="en-GB" smtClean="0"/>
              <a:t>29/03/2021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3295B-2149-43D5-9C11-09FA2450C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407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20AD-E27A-4575-8FDE-4BAAC1DC92BD}" type="datetimeFigureOut">
              <a:rPr lang="en-GB" smtClean="0"/>
              <a:t>29/03/2021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3295B-2149-43D5-9C11-09FA2450C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861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20AD-E27A-4575-8FDE-4BAAC1DC92BD}" type="datetimeFigureOut">
              <a:rPr lang="en-GB" smtClean="0"/>
              <a:t>29/03/2021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3295B-2149-43D5-9C11-09FA2450C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230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20AD-E27A-4575-8FDE-4BAAC1DC92BD}" type="datetimeFigureOut">
              <a:rPr lang="en-GB" smtClean="0"/>
              <a:t>29/03/2021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3295B-2149-43D5-9C11-09FA2450C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94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20AD-E27A-4575-8FDE-4BAAC1DC92BD}" type="datetimeFigureOut">
              <a:rPr lang="en-GB" smtClean="0"/>
              <a:t>29/03/2021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3295B-2149-43D5-9C11-09FA2450C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863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20AD-E27A-4575-8FDE-4BAAC1DC92BD}" type="datetimeFigureOut">
              <a:rPr lang="en-GB" smtClean="0"/>
              <a:t>29/03/2021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3295B-2149-43D5-9C11-09FA2450C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093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20AD-E27A-4575-8FDE-4BAAC1DC92BD}" type="datetimeFigureOut">
              <a:rPr lang="en-GB" smtClean="0"/>
              <a:t>29/03/2021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3295B-2149-43D5-9C11-09FA2450C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78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20AD-E27A-4575-8FDE-4BAAC1DC92BD}" type="datetimeFigureOut">
              <a:rPr lang="en-GB" smtClean="0"/>
              <a:t>29/03/2021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3295B-2149-43D5-9C11-09FA2450C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89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20AD-E27A-4575-8FDE-4BAAC1DC92BD}" type="datetimeFigureOut">
              <a:rPr lang="en-GB" smtClean="0"/>
              <a:t>29/03/2021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3295B-2149-43D5-9C11-09FA2450C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74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20AD-E27A-4575-8FDE-4BAAC1DC92BD}" type="datetimeFigureOut">
              <a:rPr lang="en-GB" smtClean="0"/>
              <a:t>29/03/2021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3295B-2149-43D5-9C11-09FA2450C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436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20AD-E27A-4575-8FDE-4BAAC1DC92BD}" type="datetimeFigureOut">
              <a:rPr lang="en-GB" smtClean="0"/>
              <a:t>29/03/2021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3295B-2149-43D5-9C11-09FA2450C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56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320AD-E27A-4575-8FDE-4BAAC1DC92BD}" type="datetimeFigureOut">
              <a:rPr lang="en-GB" smtClean="0"/>
              <a:t>29/03/2021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3295B-2149-43D5-9C11-09FA2450C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78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.uk/url?sa=i&amp;rct=j&amp;q=&amp;esrc=s&amp;source=images&amp;cd=&amp;cad=rja&amp;uact=8&amp;ved=0ahUKEwiYjomRt97VAhXHShQKHZhKAzsQjRwIBw&amp;url=http://groceries.iceland.co.uk/capri-sun-apple-and-blackcurrant-330ml/p/50202&amp;psig=AFQjCNED-ebk1ihc-f-NlNj8Mlp3Mn6cyw&amp;ust=1503064855159490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10" y="1404928"/>
            <a:ext cx="9561854" cy="321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8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38" y="0"/>
            <a:ext cx="9463130" cy="3865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" y="4072890"/>
            <a:ext cx="2607310" cy="26073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564" y="4119245"/>
            <a:ext cx="2634086" cy="26340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079" y="4027804"/>
            <a:ext cx="3498926" cy="229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7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0" y="790557"/>
            <a:ext cx="8075640" cy="52734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550" y="635001"/>
            <a:ext cx="2451100" cy="1378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00" y="4584700"/>
            <a:ext cx="1803400" cy="180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492" y="2222897"/>
            <a:ext cx="275099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4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1"/>
          <a:stretch/>
        </p:blipFill>
        <p:spPr>
          <a:xfrm>
            <a:off x="2000250" y="1265404"/>
            <a:ext cx="8616950" cy="53407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00500" y="387350"/>
            <a:ext cx="48089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 smtClean="0"/>
              <a:t>The effects of too much sugar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158091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625" y="622300"/>
            <a:ext cx="5914300" cy="580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1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www.ribena.co.uk/product_images/_orig/16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1" t="8859" r="18478" b="4795"/>
          <a:stretch/>
        </p:blipFill>
        <p:spPr bwMode="auto">
          <a:xfrm>
            <a:off x="1283017" y="1266509"/>
            <a:ext cx="3809683" cy="47723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61000" y="2215106"/>
            <a:ext cx="6096000" cy="28751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139315" algn="l"/>
              </a:tabLst>
            </a:pPr>
            <a:r>
              <a:rPr lang="en-GB" sz="9600" dirty="0" smtClean="0">
                <a:solidFill>
                  <a:srgbClr val="FF5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en-GB" sz="9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139315" algn="l"/>
              </a:tabLst>
            </a:pPr>
            <a:r>
              <a:rPr lang="en-GB" sz="3600" dirty="0">
                <a:solidFill>
                  <a:srgbClr val="FF5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3600" dirty="0" smtClean="0">
                <a:solidFill>
                  <a:srgbClr val="FF5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ubes</a:t>
            </a:r>
            <a:endParaRPr lang="en-GB" sz="9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139315" algn="l"/>
                <a:tab pos="2865755" algn="ctr"/>
                <a:tab pos="4839335" algn="l"/>
              </a:tabLst>
            </a:pPr>
            <a:r>
              <a:rPr lang="en-GB" dirty="0">
                <a:solidFill>
                  <a:srgbClr val="FF5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10g per 100ml</a:t>
            </a:r>
            <a:endParaRPr lang="en-GB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06855" y="1735282"/>
            <a:ext cx="3086100" cy="4210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96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capri sun blackcurrant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77850"/>
            <a:ext cx="5638800" cy="574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324600" y="2602273"/>
            <a:ext cx="6096000" cy="1691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96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ubes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602998" y="4241284"/>
            <a:ext cx="1539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10g per 100ml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932882" y="1622137"/>
            <a:ext cx="3086100" cy="4210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28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:\sugary drinks pictures\coca-cola-contour-bottle-500m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" y="499110"/>
            <a:ext cx="5720080" cy="57200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677150" y="2196972"/>
            <a:ext cx="3035300" cy="2091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96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en-GB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36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ubes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10.6g 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100ml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760277" y="1939059"/>
            <a:ext cx="3086100" cy="4210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5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1149350"/>
            <a:ext cx="4521200" cy="46609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446696" y="17949"/>
            <a:ext cx="2182008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6</a:t>
            </a:r>
            <a:r>
              <a:rPr kumimoji="0" lang="en-GB" altLang="en-US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GB" altLang="en-US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4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GB" altLang="en-US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ubes</a:t>
            </a:r>
            <a:endParaRPr kumimoji="0" lang="en-GB" altLang="en-US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4.6g per 100g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35900" y="1374775"/>
            <a:ext cx="3086100" cy="4210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65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39" t="48063"/>
          <a:stretch/>
        </p:blipFill>
        <p:spPr>
          <a:xfrm>
            <a:off x="704850" y="1111249"/>
            <a:ext cx="3497860" cy="34417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768" y="518475"/>
            <a:ext cx="3789482" cy="3107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86450" y="3778250"/>
            <a:ext cx="96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300ml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978" y="3721090"/>
            <a:ext cx="2633672" cy="287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9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35" y="368289"/>
            <a:ext cx="7458130" cy="28575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31" y="3536951"/>
            <a:ext cx="3922719" cy="26151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883" y="107950"/>
            <a:ext cx="3969117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629" y="3463399"/>
            <a:ext cx="303847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1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A19881AB02754D8B9C7498BBB1E62C" ma:contentTypeVersion="9" ma:contentTypeDescription="Create a new document." ma:contentTypeScope="" ma:versionID="b0e6d584555c66a246d4f98de871b735">
  <xsd:schema xmlns:xsd="http://www.w3.org/2001/XMLSchema" xmlns:xs="http://www.w3.org/2001/XMLSchema" xmlns:p="http://schemas.microsoft.com/office/2006/metadata/properties" xmlns:ns3="966903b0-baa5-4c03-9fa4-ae63065f5826" targetNamespace="http://schemas.microsoft.com/office/2006/metadata/properties" ma:root="true" ma:fieldsID="f5ac543c29bfa9e58b34414743876e6f" ns3:_="">
    <xsd:import namespace="966903b0-baa5-4c03-9fa4-ae63065f582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903b0-baa5-4c03-9fa4-ae63065f58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A38C45-0DE4-4E34-B8A1-9961690866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903b0-baa5-4c03-9fa4-ae63065f58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F97741-2D0A-4E79-9294-E08928A5F6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D48360-6333-46A6-905A-DDD463FA1545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office/2006/metadata/properties"/>
    <ds:schemaRef ds:uri="966903b0-baa5-4c03-9fa4-ae63065f5826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27</Words>
  <Application>Microsoft Office PowerPoint</Application>
  <PresentationFormat>Widescreen</PresentationFormat>
  <Paragraphs>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London Borough of Islington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Dinwiddie, Louisa</dc:creator>
  <cp:lastModifiedBy>Miano, Norma</cp:lastModifiedBy>
  <cp:revision>8</cp:revision>
  <dcterms:created xsi:type="dcterms:W3CDTF">2021-03-22T11:13:20Z</dcterms:created>
  <dcterms:modified xsi:type="dcterms:W3CDTF">2021-03-29T08:51:11Z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0x010100A2A19881AB02754D8B9C7498BBB1E62C</vt:lpwstr>
  </property>
</Properties>
</file>