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33"/>
  </p:notesMasterIdLst>
  <p:handoutMasterIdLst>
    <p:handoutMasterId r:id="rId34"/>
  </p:handoutMasterIdLst>
  <p:sldIdLst>
    <p:sldId id="256" r:id="rId4"/>
    <p:sldId id="400" r:id="rId5"/>
    <p:sldId id="321" r:id="rId6"/>
    <p:sldId id="358" r:id="rId7"/>
    <p:sldId id="409" r:id="rId8"/>
    <p:sldId id="448" r:id="rId9"/>
    <p:sldId id="449" r:id="rId10"/>
    <p:sldId id="450" r:id="rId11"/>
    <p:sldId id="451" r:id="rId12"/>
    <p:sldId id="452" r:id="rId13"/>
    <p:sldId id="444" r:id="rId14"/>
    <p:sldId id="453" r:id="rId15"/>
    <p:sldId id="454" r:id="rId16"/>
    <p:sldId id="456" r:id="rId17"/>
    <p:sldId id="457" r:id="rId18"/>
    <p:sldId id="458" r:id="rId19"/>
    <p:sldId id="459" r:id="rId20"/>
    <p:sldId id="460" r:id="rId21"/>
    <p:sldId id="461" r:id="rId22"/>
    <p:sldId id="462" r:id="rId23"/>
    <p:sldId id="463" r:id="rId24"/>
    <p:sldId id="464" r:id="rId25"/>
    <p:sldId id="465" r:id="rId26"/>
    <p:sldId id="466" r:id="rId27"/>
    <p:sldId id="467" r:id="rId28"/>
    <p:sldId id="468" r:id="rId29"/>
    <p:sldId id="469" r:id="rId30"/>
    <p:sldId id="440" r:id="rId31"/>
    <p:sldId id="447" r:id="rId32"/>
  </p:sldIdLst>
  <p:sldSz cx="9144000" cy="6858000" type="screen4x3"/>
  <p:notesSz cx="6819900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548457"/>
    <a:srgbClr val="B9D300"/>
    <a:srgbClr val="0D6826"/>
    <a:srgbClr val="5B9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5BA938-8C11-2FE1-0FB1-6F175E5DDDDA}" v="694" dt="2020-10-26T16:55:56.961"/>
    <p1510:client id="{DA00874B-7AA7-825A-801B-3449DAF68BFA}" v="344" dt="2020-10-26T16:16:11.2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88" autoAdjust="0"/>
    <p:restoredTop sz="87666" autoAdjust="0"/>
  </p:normalViewPr>
  <p:slideViewPr>
    <p:cSldViewPr>
      <p:cViewPr varScale="1">
        <p:scale>
          <a:sx n="51" d="100"/>
          <a:sy n="51" d="100"/>
        </p:scale>
        <p:origin x="66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2290" y="-82"/>
      </p:cViewPr>
      <p:guideLst>
        <p:guide orient="horz" pos="3124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40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son, Julie" userId="S::julie.robinson@islington.gov.uk::09480c21-a792-4f35-9038-0a976c15d73e" providerId="AD" clId="Web-{DA00874B-7AA7-825A-801B-3449DAF68BFA}"/>
    <pc:docChg chg="addSld delSld modSld">
      <pc:chgData name="Robinson, Julie" userId="S::julie.robinson@islington.gov.uk::09480c21-a792-4f35-9038-0a976c15d73e" providerId="AD" clId="Web-{DA00874B-7AA7-825A-801B-3449DAF68BFA}" dt="2020-10-26T16:16:11.280" v="338" actId="20577"/>
      <pc:docMkLst>
        <pc:docMk/>
      </pc:docMkLst>
      <pc:sldChg chg="modSp">
        <pc:chgData name="Robinson, Julie" userId="S::julie.robinson@islington.gov.uk::09480c21-a792-4f35-9038-0a976c15d73e" providerId="AD" clId="Web-{DA00874B-7AA7-825A-801B-3449DAF68BFA}" dt="2020-10-26T15:57:13.587" v="6" actId="20577"/>
        <pc:sldMkLst>
          <pc:docMk/>
          <pc:sldMk cId="0" sldId="256"/>
        </pc:sldMkLst>
        <pc:spChg chg="mod">
          <ac:chgData name="Robinson, Julie" userId="S::julie.robinson@islington.gov.uk::09480c21-a792-4f35-9038-0a976c15d73e" providerId="AD" clId="Web-{DA00874B-7AA7-825A-801B-3449DAF68BFA}" dt="2020-10-26T15:57:13.587" v="6" actId="20577"/>
          <ac:spMkLst>
            <pc:docMk/>
            <pc:sldMk cId="0" sldId="256"/>
            <ac:spMk id="3074" creationId="{1003ECF1-6426-4D3A-88D5-D8C1F143C778}"/>
          </ac:spMkLst>
        </pc:spChg>
      </pc:sldChg>
      <pc:sldChg chg="modSp">
        <pc:chgData name="Robinson, Julie" userId="S::julie.robinson@islington.gov.uk::09480c21-a792-4f35-9038-0a976c15d73e" providerId="AD" clId="Web-{DA00874B-7AA7-825A-801B-3449DAF68BFA}" dt="2020-10-26T15:58:46.557" v="22" actId="20577"/>
        <pc:sldMkLst>
          <pc:docMk/>
          <pc:sldMk cId="0" sldId="321"/>
        </pc:sldMkLst>
        <pc:spChg chg="mod">
          <ac:chgData name="Robinson, Julie" userId="S::julie.robinson@islington.gov.uk::09480c21-a792-4f35-9038-0a976c15d73e" providerId="AD" clId="Web-{DA00874B-7AA7-825A-801B-3449DAF68BFA}" dt="2020-10-26T15:58:46.557" v="22" actId="20577"/>
          <ac:spMkLst>
            <pc:docMk/>
            <pc:sldMk cId="0" sldId="321"/>
            <ac:spMk id="7171" creationId="{1DF8DF43-20C3-4F9B-ADED-A29ED8CE7431}"/>
          </ac:spMkLst>
        </pc:spChg>
      </pc:sldChg>
      <pc:sldChg chg="del">
        <pc:chgData name="Robinson, Julie" userId="S::julie.robinson@islington.gov.uk::09480c21-a792-4f35-9038-0a976c15d73e" providerId="AD" clId="Web-{DA00874B-7AA7-825A-801B-3449DAF68BFA}" dt="2020-10-26T15:58:47.370" v="23"/>
        <pc:sldMkLst>
          <pc:docMk/>
          <pc:sldMk cId="0" sldId="357"/>
        </pc:sldMkLst>
      </pc:sldChg>
      <pc:sldChg chg="modSp">
        <pc:chgData name="Robinson, Julie" userId="S::julie.robinson@islington.gov.uk::09480c21-a792-4f35-9038-0a976c15d73e" providerId="AD" clId="Web-{DA00874B-7AA7-825A-801B-3449DAF68BFA}" dt="2020-10-26T16:16:11.280" v="338" actId="20577"/>
        <pc:sldMkLst>
          <pc:docMk/>
          <pc:sldMk cId="0" sldId="371"/>
        </pc:sldMkLst>
        <pc:spChg chg="mod">
          <ac:chgData name="Robinson, Julie" userId="S::julie.robinson@islington.gov.uk::09480c21-a792-4f35-9038-0a976c15d73e" providerId="AD" clId="Web-{DA00874B-7AA7-825A-801B-3449DAF68BFA}" dt="2020-10-26T16:13:39.230" v="225" actId="20577"/>
          <ac:spMkLst>
            <pc:docMk/>
            <pc:sldMk cId="0" sldId="371"/>
            <ac:spMk id="15362" creationId="{02FD8582-41BD-4857-8584-C8768E32E04F}"/>
          </ac:spMkLst>
        </pc:spChg>
        <pc:spChg chg="mod">
          <ac:chgData name="Robinson, Julie" userId="S::julie.robinson@islington.gov.uk::09480c21-a792-4f35-9038-0a976c15d73e" providerId="AD" clId="Web-{DA00874B-7AA7-825A-801B-3449DAF68BFA}" dt="2020-10-26T16:16:11.280" v="338" actId="20577"/>
          <ac:spMkLst>
            <pc:docMk/>
            <pc:sldMk cId="0" sldId="371"/>
            <ac:spMk id="39939" creationId="{E53CC635-F10B-4CE8-9D36-1DFA7CB99E92}"/>
          </ac:spMkLst>
        </pc:spChg>
      </pc:sldChg>
      <pc:sldChg chg="modSp">
        <pc:chgData name="Robinson, Julie" userId="S::julie.robinson@islington.gov.uk::09480c21-a792-4f35-9038-0a976c15d73e" providerId="AD" clId="Web-{DA00874B-7AA7-825A-801B-3449DAF68BFA}" dt="2020-10-26T15:59:09.573" v="24" actId="20577"/>
        <pc:sldMkLst>
          <pc:docMk/>
          <pc:sldMk cId="0" sldId="381"/>
        </pc:sldMkLst>
        <pc:spChg chg="mod">
          <ac:chgData name="Robinson, Julie" userId="S::julie.robinson@islington.gov.uk::09480c21-a792-4f35-9038-0a976c15d73e" providerId="AD" clId="Web-{DA00874B-7AA7-825A-801B-3449DAF68BFA}" dt="2020-10-26T15:59:09.573" v="24" actId="20577"/>
          <ac:spMkLst>
            <pc:docMk/>
            <pc:sldMk cId="0" sldId="381"/>
            <ac:spMk id="13315" creationId="{E4E35517-528C-432D-B4C8-4BDF020646D1}"/>
          </ac:spMkLst>
        </pc:spChg>
      </pc:sldChg>
      <pc:sldChg chg="modSp new del">
        <pc:chgData name="Robinson, Julie" userId="S::julie.robinson@islington.gov.uk::09480c21-a792-4f35-9038-0a976c15d73e" providerId="AD" clId="Web-{DA00874B-7AA7-825A-801B-3449DAF68BFA}" dt="2020-10-26T16:03:16.937" v="224"/>
        <pc:sldMkLst>
          <pc:docMk/>
          <pc:sldMk cId="3159366282" sldId="395"/>
        </pc:sldMkLst>
        <pc:spChg chg="mod">
          <ac:chgData name="Robinson, Julie" userId="S::julie.robinson@islington.gov.uk::09480c21-a792-4f35-9038-0a976c15d73e" providerId="AD" clId="Web-{DA00874B-7AA7-825A-801B-3449DAF68BFA}" dt="2020-10-26T15:59:27.402" v="27" actId="20577"/>
          <ac:spMkLst>
            <pc:docMk/>
            <pc:sldMk cId="3159366282" sldId="395"/>
            <ac:spMk id="3" creationId="{7EA6AF16-D338-4DB7-811A-271BE2B9E9F6}"/>
          </ac:spMkLst>
        </pc:spChg>
      </pc:sldChg>
      <pc:sldChg chg="modSp add replId">
        <pc:chgData name="Robinson, Julie" userId="S::julie.robinson@islington.gov.uk::09480c21-a792-4f35-9038-0a976c15d73e" providerId="AD" clId="Web-{DA00874B-7AA7-825A-801B-3449DAF68BFA}" dt="2020-10-26T16:02:40.718" v="205" actId="20577"/>
        <pc:sldMkLst>
          <pc:docMk/>
          <pc:sldMk cId="204537089" sldId="396"/>
        </pc:sldMkLst>
        <pc:spChg chg="mod">
          <ac:chgData name="Robinson, Julie" userId="S::julie.robinson@islington.gov.uk::09480c21-a792-4f35-9038-0a976c15d73e" providerId="AD" clId="Web-{DA00874B-7AA7-825A-801B-3449DAF68BFA}" dt="2020-10-26T15:59:38.574" v="30" actId="20577"/>
          <ac:spMkLst>
            <pc:docMk/>
            <pc:sldMk cId="204537089" sldId="396"/>
            <ac:spMk id="11266" creationId="{1881035B-15DC-4E49-95D2-5542D0491492}"/>
          </ac:spMkLst>
        </pc:spChg>
        <pc:spChg chg="mod">
          <ac:chgData name="Robinson, Julie" userId="S::julie.robinson@islington.gov.uk::09480c21-a792-4f35-9038-0a976c15d73e" providerId="AD" clId="Web-{DA00874B-7AA7-825A-801B-3449DAF68BFA}" dt="2020-10-26T16:02:40.718" v="205" actId="20577"/>
          <ac:spMkLst>
            <pc:docMk/>
            <pc:sldMk cId="204537089" sldId="396"/>
            <ac:spMk id="13315" creationId="{E4E35517-528C-432D-B4C8-4BDF020646D1}"/>
          </ac:spMkLst>
        </pc:spChg>
      </pc:sldChg>
      <pc:sldChg chg="modSp add replId">
        <pc:chgData name="Robinson, Julie" userId="S::julie.robinson@islington.gov.uk::09480c21-a792-4f35-9038-0a976c15d73e" providerId="AD" clId="Web-{DA00874B-7AA7-825A-801B-3449DAF68BFA}" dt="2020-10-26T16:03:14.453" v="223" actId="20577"/>
        <pc:sldMkLst>
          <pc:docMk/>
          <pc:sldMk cId="2213646487" sldId="397"/>
        </pc:sldMkLst>
        <pc:spChg chg="mod">
          <ac:chgData name="Robinson, Julie" userId="S::julie.robinson@islington.gov.uk::09480c21-a792-4f35-9038-0a976c15d73e" providerId="AD" clId="Web-{DA00874B-7AA7-825A-801B-3449DAF68BFA}" dt="2020-10-26T16:02:56.671" v="208" actId="20577"/>
          <ac:spMkLst>
            <pc:docMk/>
            <pc:sldMk cId="2213646487" sldId="397"/>
            <ac:spMk id="11266" creationId="{1881035B-15DC-4E49-95D2-5542D0491492}"/>
          </ac:spMkLst>
        </pc:spChg>
        <pc:spChg chg="mod">
          <ac:chgData name="Robinson, Julie" userId="S::julie.robinson@islington.gov.uk::09480c21-a792-4f35-9038-0a976c15d73e" providerId="AD" clId="Web-{DA00874B-7AA7-825A-801B-3449DAF68BFA}" dt="2020-10-26T16:03:14.453" v="223" actId="20577"/>
          <ac:spMkLst>
            <pc:docMk/>
            <pc:sldMk cId="2213646487" sldId="397"/>
            <ac:spMk id="13315" creationId="{E4E35517-528C-432D-B4C8-4BDF020646D1}"/>
          </ac:spMkLst>
        </pc:spChg>
      </pc:sldChg>
    </pc:docChg>
  </pc:docChgLst>
  <pc:docChgLst>
    <pc:chgData name="Robinson, Julie" userId="S::julie.robinson@islington.gov.uk::09480c21-a792-4f35-9038-0a976c15d73e" providerId="AD" clId="Web-{AC5BA938-8C11-2FE1-0FB1-6F175E5DDDDA}"/>
    <pc:docChg chg="addSld delSld modSld sldOrd">
      <pc:chgData name="Robinson, Julie" userId="S::julie.robinson@islington.gov.uk::09480c21-a792-4f35-9038-0a976c15d73e" providerId="AD" clId="Web-{AC5BA938-8C11-2FE1-0FB1-6F175E5DDDDA}" dt="2020-10-26T16:55:56.961" v="685"/>
      <pc:docMkLst>
        <pc:docMk/>
      </pc:docMkLst>
      <pc:sldChg chg="modSp">
        <pc:chgData name="Robinson, Julie" userId="S::julie.robinson@islington.gov.uk::09480c21-a792-4f35-9038-0a976c15d73e" providerId="AD" clId="Web-{AC5BA938-8C11-2FE1-0FB1-6F175E5DDDDA}" dt="2020-10-26T16:21:47.370" v="151" actId="20577"/>
        <pc:sldMkLst>
          <pc:docMk/>
          <pc:sldMk cId="0" sldId="256"/>
        </pc:sldMkLst>
        <pc:spChg chg="mod">
          <ac:chgData name="Robinson, Julie" userId="S::julie.robinson@islington.gov.uk::09480c21-a792-4f35-9038-0a976c15d73e" providerId="AD" clId="Web-{AC5BA938-8C11-2FE1-0FB1-6F175E5DDDDA}" dt="2020-10-26T16:21:47.370" v="151" actId="20577"/>
          <ac:spMkLst>
            <pc:docMk/>
            <pc:sldMk cId="0" sldId="256"/>
            <ac:spMk id="3074" creationId="{1003ECF1-6426-4D3A-88D5-D8C1F143C778}"/>
          </ac:spMkLst>
        </pc:spChg>
      </pc:sldChg>
      <pc:sldChg chg="modSp">
        <pc:chgData name="Robinson, Julie" userId="S::julie.robinson@islington.gov.uk::09480c21-a792-4f35-9038-0a976c15d73e" providerId="AD" clId="Web-{AC5BA938-8C11-2FE1-0FB1-6F175E5DDDDA}" dt="2020-10-26T16:18:28.291" v="78" actId="20577"/>
        <pc:sldMkLst>
          <pc:docMk/>
          <pc:sldMk cId="0" sldId="371"/>
        </pc:sldMkLst>
        <pc:spChg chg="mod">
          <ac:chgData name="Robinson, Julie" userId="S::julie.robinson@islington.gov.uk::09480c21-a792-4f35-9038-0a976c15d73e" providerId="AD" clId="Web-{AC5BA938-8C11-2FE1-0FB1-6F175E5DDDDA}" dt="2020-10-26T16:18:28.291" v="78" actId="20577"/>
          <ac:spMkLst>
            <pc:docMk/>
            <pc:sldMk cId="0" sldId="371"/>
            <ac:spMk id="39939" creationId="{E53CC635-F10B-4CE8-9D36-1DFA7CB99E92}"/>
          </ac:spMkLst>
        </pc:spChg>
      </pc:sldChg>
      <pc:sldChg chg="del">
        <pc:chgData name="Robinson, Julie" userId="S::julie.robinson@islington.gov.uk::09480c21-a792-4f35-9038-0a976c15d73e" providerId="AD" clId="Web-{AC5BA938-8C11-2FE1-0FB1-6F175E5DDDDA}" dt="2020-10-26T16:18:33.479" v="79"/>
        <pc:sldMkLst>
          <pc:docMk/>
          <pc:sldMk cId="0" sldId="382"/>
        </pc:sldMkLst>
      </pc:sldChg>
      <pc:sldChg chg="del">
        <pc:chgData name="Robinson, Julie" userId="S::julie.robinson@islington.gov.uk::09480c21-a792-4f35-9038-0a976c15d73e" providerId="AD" clId="Web-{AC5BA938-8C11-2FE1-0FB1-6F175E5DDDDA}" dt="2020-10-26T16:18:38.229" v="84"/>
        <pc:sldMkLst>
          <pc:docMk/>
          <pc:sldMk cId="0" sldId="383"/>
        </pc:sldMkLst>
      </pc:sldChg>
      <pc:sldChg chg="del">
        <pc:chgData name="Robinson, Julie" userId="S::julie.robinson@islington.gov.uk::09480c21-a792-4f35-9038-0a976c15d73e" providerId="AD" clId="Web-{AC5BA938-8C11-2FE1-0FB1-6F175E5DDDDA}" dt="2020-10-26T16:18:34.385" v="80"/>
        <pc:sldMkLst>
          <pc:docMk/>
          <pc:sldMk cId="0" sldId="384"/>
        </pc:sldMkLst>
      </pc:sldChg>
      <pc:sldChg chg="del">
        <pc:chgData name="Robinson, Julie" userId="S::julie.robinson@islington.gov.uk::09480c21-a792-4f35-9038-0a976c15d73e" providerId="AD" clId="Web-{AC5BA938-8C11-2FE1-0FB1-6F175E5DDDDA}" dt="2020-10-26T16:18:55.713" v="88"/>
        <pc:sldMkLst>
          <pc:docMk/>
          <pc:sldMk cId="0" sldId="386"/>
        </pc:sldMkLst>
      </pc:sldChg>
      <pc:sldChg chg="del">
        <pc:chgData name="Robinson, Julie" userId="S::julie.robinson@islington.gov.uk::09480c21-a792-4f35-9038-0a976c15d73e" providerId="AD" clId="Web-{AC5BA938-8C11-2FE1-0FB1-6F175E5DDDDA}" dt="2020-10-26T16:18:35.307" v="81"/>
        <pc:sldMkLst>
          <pc:docMk/>
          <pc:sldMk cId="0" sldId="387"/>
        </pc:sldMkLst>
      </pc:sldChg>
      <pc:sldChg chg="del">
        <pc:chgData name="Robinson, Julie" userId="S::julie.robinson@islington.gov.uk::09480c21-a792-4f35-9038-0a976c15d73e" providerId="AD" clId="Web-{AC5BA938-8C11-2FE1-0FB1-6F175E5DDDDA}" dt="2020-10-26T16:18:36.229" v="82"/>
        <pc:sldMkLst>
          <pc:docMk/>
          <pc:sldMk cId="0" sldId="388"/>
        </pc:sldMkLst>
      </pc:sldChg>
      <pc:sldChg chg="del">
        <pc:chgData name="Robinson, Julie" userId="S::julie.robinson@islington.gov.uk::09480c21-a792-4f35-9038-0a976c15d73e" providerId="AD" clId="Web-{AC5BA938-8C11-2FE1-0FB1-6F175E5DDDDA}" dt="2020-10-26T16:18:37.166" v="83"/>
        <pc:sldMkLst>
          <pc:docMk/>
          <pc:sldMk cId="0" sldId="389"/>
        </pc:sldMkLst>
      </pc:sldChg>
      <pc:sldChg chg="del">
        <pc:chgData name="Robinson, Julie" userId="S::julie.robinson@islington.gov.uk::09480c21-a792-4f35-9038-0a976c15d73e" providerId="AD" clId="Web-{AC5BA938-8C11-2FE1-0FB1-6F175E5DDDDA}" dt="2020-10-26T16:18:39.447" v="85"/>
        <pc:sldMkLst>
          <pc:docMk/>
          <pc:sldMk cId="0" sldId="392"/>
        </pc:sldMkLst>
      </pc:sldChg>
      <pc:sldChg chg="del">
        <pc:chgData name="Robinson, Julie" userId="S::julie.robinson@islington.gov.uk::09480c21-a792-4f35-9038-0a976c15d73e" providerId="AD" clId="Web-{AC5BA938-8C11-2FE1-0FB1-6F175E5DDDDA}" dt="2020-10-26T16:18:40.526" v="86"/>
        <pc:sldMkLst>
          <pc:docMk/>
          <pc:sldMk cId="0" sldId="393"/>
        </pc:sldMkLst>
      </pc:sldChg>
      <pc:sldChg chg="modSp">
        <pc:chgData name="Robinson, Julie" userId="S::julie.robinson@islington.gov.uk::09480c21-a792-4f35-9038-0a976c15d73e" providerId="AD" clId="Web-{AC5BA938-8C11-2FE1-0FB1-6F175E5DDDDA}" dt="2020-10-26T16:21:36.027" v="149" actId="20577"/>
        <pc:sldMkLst>
          <pc:docMk/>
          <pc:sldMk cId="0" sldId="394"/>
        </pc:sldMkLst>
        <pc:spChg chg="mod">
          <ac:chgData name="Robinson, Julie" userId="S::julie.robinson@islington.gov.uk::09480c21-a792-4f35-9038-0a976c15d73e" providerId="AD" clId="Web-{AC5BA938-8C11-2FE1-0FB1-6F175E5DDDDA}" dt="2020-10-26T16:21:36.027" v="149" actId="20577"/>
          <ac:spMkLst>
            <pc:docMk/>
            <pc:sldMk cId="0" sldId="394"/>
            <ac:spMk id="3" creationId="{BC148468-BE11-4A75-B603-2418425544A4}"/>
          </ac:spMkLst>
        </pc:spChg>
        <pc:spChg chg="mod">
          <ac:chgData name="Robinson, Julie" userId="S::julie.robinson@islington.gov.uk::09480c21-a792-4f35-9038-0a976c15d73e" providerId="AD" clId="Web-{AC5BA938-8C11-2FE1-0FB1-6F175E5DDDDA}" dt="2020-10-26T16:20:48.011" v="91" actId="20577"/>
          <ac:spMkLst>
            <pc:docMk/>
            <pc:sldMk cId="0" sldId="394"/>
            <ac:spMk id="25602" creationId="{CFFF7204-309F-41D1-81FE-55577B963AA4}"/>
          </ac:spMkLst>
        </pc:spChg>
      </pc:sldChg>
      <pc:sldChg chg="modSp addAnim delAnim modAnim">
        <pc:chgData name="Robinson, Julie" userId="S::julie.robinson@islington.gov.uk::09480c21-a792-4f35-9038-0a976c15d73e" providerId="AD" clId="Web-{AC5BA938-8C11-2FE1-0FB1-6F175E5DDDDA}" dt="2020-10-26T16:24:38.121" v="305" actId="20577"/>
        <pc:sldMkLst>
          <pc:docMk/>
          <pc:sldMk cId="204537089" sldId="396"/>
        </pc:sldMkLst>
        <pc:spChg chg="mod">
          <ac:chgData name="Robinson, Julie" userId="S::julie.robinson@islington.gov.uk::09480c21-a792-4f35-9038-0a976c15d73e" providerId="AD" clId="Web-{AC5BA938-8C11-2FE1-0FB1-6F175E5DDDDA}" dt="2020-10-26T16:24:38.121" v="305" actId="20577"/>
          <ac:spMkLst>
            <pc:docMk/>
            <pc:sldMk cId="204537089" sldId="396"/>
            <ac:spMk id="13315" creationId="{E4E35517-528C-432D-B4C8-4BDF020646D1}"/>
          </ac:spMkLst>
        </pc:spChg>
      </pc:sldChg>
      <pc:sldChg chg="modSp">
        <pc:chgData name="Robinson, Julie" userId="S::julie.robinson@islington.gov.uk::09480c21-a792-4f35-9038-0a976c15d73e" providerId="AD" clId="Web-{AC5BA938-8C11-2FE1-0FB1-6F175E5DDDDA}" dt="2020-10-26T16:25:23.216" v="325" actId="20577"/>
        <pc:sldMkLst>
          <pc:docMk/>
          <pc:sldMk cId="2213646487" sldId="397"/>
        </pc:sldMkLst>
        <pc:spChg chg="mod">
          <ac:chgData name="Robinson, Julie" userId="S::julie.robinson@islington.gov.uk::09480c21-a792-4f35-9038-0a976c15d73e" providerId="AD" clId="Web-{AC5BA938-8C11-2FE1-0FB1-6F175E5DDDDA}" dt="2020-10-26T16:25:23.216" v="325" actId="20577"/>
          <ac:spMkLst>
            <pc:docMk/>
            <pc:sldMk cId="2213646487" sldId="397"/>
            <ac:spMk id="13315" creationId="{E4E35517-528C-432D-B4C8-4BDF020646D1}"/>
          </ac:spMkLst>
        </pc:spChg>
      </pc:sldChg>
      <pc:sldChg chg="addSp delSp modSp add mod replId modClrScheme chgLayout">
        <pc:chgData name="Robinson, Julie" userId="S::julie.robinson@islington.gov.uk::09480c21-a792-4f35-9038-0a976c15d73e" providerId="AD" clId="Web-{AC5BA938-8C11-2FE1-0FB1-6F175E5DDDDA}" dt="2020-10-26T16:34:21.031" v="425"/>
        <pc:sldMkLst>
          <pc:docMk/>
          <pc:sldMk cId="3344170823" sldId="398"/>
        </pc:sldMkLst>
        <pc:spChg chg="add del mod">
          <ac:chgData name="Robinson, Julie" userId="S::julie.robinson@islington.gov.uk::09480c21-a792-4f35-9038-0a976c15d73e" providerId="AD" clId="Web-{AC5BA938-8C11-2FE1-0FB1-6F175E5DDDDA}" dt="2020-10-26T16:34:21.031" v="425"/>
          <ac:spMkLst>
            <pc:docMk/>
            <pc:sldMk cId="3344170823" sldId="398"/>
            <ac:spMk id="73" creationId="{95EA174D-C565-4DCF-856A-A871A1AB3C45}"/>
          </ac:spMkLst>
        </pc:spChg>
        <pc:spChg chg="add del mod">
          <ac:chgData name="Robinson, Julie" userId="S::julie.robinson@islington.gov.uk::09480c21-a792-4f35-9038-0a976c15d73e" providerId="AD" clId="Web-{AC5BA938-8C11-2FE1-0FB1-6F175E5DDDDA}" dt="2020-10-26T16:34:21.031" v="425"/>
          <ac:spMkLst>
            <pc:docMk/>
            <pc:sldMk cId="3344170823" sldId="398"/>
            <ac:spMk id="75" creationId="{9A9488D7-9ED2-4D47-BD01-6B6A4D08DC1C}"/>
          </ac:spMkLst>
        </pc:spChg>
        <pc:spChg chg="add del mod">
          <ac:chgData name="Robinson, Julie" userId="S::julie.robinson@islington.gov.uk::09480c21-a792-4f35-9038-0a976c15d73e" providerId="AD" clId="Web-{AC5BA938-8C11-2FE1-0FB1-6F175E5DDDDA}" dt="2020-10-26T16:34:21.031" v="425"/>
          <ac:spMkLst>
            <pc:docMk/>
            <pc:sldMk cId="3344170823" sldId="398"/>
            <ac:spMk id="77" creationId="{E5884CFC-643A-419E-BC3B-FD8C7D1C4033}"/>
          </ac:spMkLst>
        </pc:spChg>
        <pc:spChg chg="mod">
          <ac:chgData name="Robinson, Julie" userId="S::julie.robinson@islington.gov.uk::09480c21-a792-4f35-9038-0a976c15d73e" providerId="AD" clId="Web-{AC5BA938-8C11-2FE1-0FB1-6F175E5DDDDA}" dt="2020-10-26T16:34:21.031" v="425"/>
          <ac:spMkLst>
            <pc:docMk/>
            <pc:sldMk cId="3344170823" sldId="398"/>
            <ac:spMk id="7170" creationId="{139DDD53-3ED7-4020-93CC-04B5BD94E048}"/>
          </ac:spMkLst>
        </pc:spChg>
        <pc:spChg chg="add del">
          <ac:chgData name="Robinson, Julie" userId="S::julie.robinson@islington.gov.uk::09480c21-a792-4f35-9038-0a976c15d73e" providerId="AD" clId="Web-{AC5BA938-8C11-2FE1-0FB1-6F175E5DDDDA}" dt="2020-10-26T16:34:21.031" v="425"/>
          <ac:spMkLst>
            <pc:docMk/>
            <pc:sldMk cId="3344170823" sldId="398"/>
            <ac:spMk id="7171" creationId="{1DF8DF43-20C3-4F9B-ADED-A29ED8CE7431}"/>
          </ac:spMkLst>
        </pc:spChg>
        <pc:graphicFrameChg chg="add del mod">
          <ac:chgData name="Robinson, Julie" userId="S::julie.robinson@islington.gov.uk::09480c21-a792-4f35-9038-0a976c15d73e" providerId="AD" clId="Web-{AC5BA938-8C11-2FE1-0FB1-6F175E5DDDDA}" dt="2020-10-26T16:34:21.031" v="425"/>
          <ac:graphicFrameMkLst>
            <pc:docMk/>
            <pc:sldMk cId="3344170823" sldId="398"/>
            <ac:graphicFrameMk id="7173" creationId="{CDB3DDAE-66A7-4220-AFE5-80DDB91CC740}"/>
          </ac:graphicFrameMkLst>
        </pc:graphicFrameChg>
      </pc:sldChg>
      <pc:sldChg chg="modSp add ord replId">
        <pc:chgData name="Robinson, Julie" userId="S::julie.robinson@islington.gov.uk::09480c21-a792-4f35-9038-0a976c15d73e" providerId="AD" clId="Web-{AC5BA938-8C11-2FE1-0FB1-6F175E5DDDDA}" dt="2020-10-26T16:46:23.426" v="595" actId="20577"/>
        <pc:sldMkLst>
          <pc:docMk/>
          <pc:sldMk cId="2022645061" sldId="399"/>
        </pc:sldMkLst>
        <pc:spChg chg="mod">
          <ac:chgData name="Robinson, Julie" userId="S::julie.robinson@islington.gov.uk::09480c21-a792-4f35-9038-0a976c15d73e" providerId="AD" clId="Web-{AC5BA938-8C11-2FE1-0FB1-6F175E5DDDDA}" dt="2020-10-26T16:46:23.426" v="595" actId="20577"/>
          <ac:spMkLst>
            <pc:docMk/>
            <pc:sldMk cId="2022645061" sldId="399"/>
            <ac:spMk id="3" creationId="{BC148468-BE11-4A75-B603-2418425544A4}"/>
          </ac:spMkLst>
        </pc:spChg>
        <pc:spChg chg="mod">
          <ac:chgData name="Robinson, Julie" userId="S::julie.robinson@islington.gov.uk::09480c21-a792-4f35-9038-0a976c15d73e" providerId="AD" clId="Web-{AC5BA938-8C11-2FE1-0FB1-6F175E5DDDDA}" dt="2020-10-26T16:39:05.236" v="450" actId="20577"/>
          <ac:spMkLst>
            <pc:docMk/>
            <pc:sldMk cId="2022645061" sldId="399"/>
            <ac:spMk id="25602" creationId="{CFFF7204-309F-41D1-81FE-55577B963AA4}"/>
          </ac:spMkLst>
        </pc:spChg>
      </pc:sldChg>
      <pc:sldChg chg="modSp add ord replId">
        <pc:chgData name="Robinson, Julie" userId="S::julie.robinson@islington.gov.uk::09480c21-a792-4f35-9038-0a976c15d73e" providerId="AD" clId="Web-{AC5BA938-8C11-2FE1-0FB1-6F175E5DDDDA}" dt="2020-10-26T16:24:19.200" v="303" actId="20577"/>
        <pc:sldMkLst>
          <pc:docMk/>
          <pc:sldMk cId="362117086" sldId="400"/>
        </pc:sldMkLst>
        <pc:spChg chg="mod">
          <ac:chgData name="Robinson, Julie" userId="S::julie.robinson@islington.gov.uk::09480c21-a792-4f35-9038-0a976c15d73e" providerId="AD" clId="Web-{AC5BA938-8C11-2FE1-0FB1-6F175E5DDDDA}" dt="2020-10-26T16:22:33.761" v="157" actId="20577"/>
          <ac:spMkLst>
            <pc:docMk/>
            <pc:sldMk cId="362117086" sldId="400"/>
            <ac:spMk id="7170" creationId="{139DDD53-3ED7-4020-93CC-04B5BD94E048}"/>
          </ac:spMkLst>
        </pc:spChg>
        <pc:spChg chg="mod">
          <ac:chgData name="Robinson, Julie" userId="S::julie.robinson@islington.gov.uk::09480c21-a792-4f35-9038-0a976c15d73e" providerId="AD" clId="Web-{AC5BA938-8C11-2FE1-0FB1-6F175E5DDDDA}" dt="2020-10-26T16:24:19.200" v="303" actId="20577"/>
          <ac:spMkLst>
            <pc:docMk/>
            <pc:sldMk cId="362117086" sldId="400"/>
            <ac:spMk id="7171" creationId="{1DF8DF43-20C3-4F9B-ADED-A29ED8CE7431}"/>
          </ac:spMkLst>
        </pc:spChg>
      </pc:sldChg>
      <pc:sldChg chg="add replId">
        <pc:chgData name="Robinson, Julie" userId="S::julie.robinson@islington.gov.uk::09480c21-a792-4f35-9038-0a976c15d73e" providerId="AD" clId="Web-{AC5BA938-8C11-2FE1-0FB1-6F175E5DDDDA}" dt="2020-10-26T16:24:34.059" v="304"/>
        <pc:sldMkLst>
          <pc:docMk/>
          <pc:sldMk cId="573748549" sldId="401"/>
        </pc:sldMkLst>
      </pc:sldChg>
      <pc:sldChg chg="addSp delSp modSp new mod modClrScheme chgLayout">
        <pc:chgData name="Robinson, Julie" userId="S::julie.robinson@islington.gov.uk::09480c21-a792-4f35-9038-0a976c15d73e" providerId="AD" clId="Web-{AC5BA938-8C11-2FE1-0FB1-6F175E5DDDDA}" dt="2020-10-26T16:32:27.906" v="422" actId="20577"/>
        <pc:sldMkLst>
          <pc:docMk/>
          <pc:sldMk cId="2547144648" sldId="402"/>
        </pc:sldMkLst>
        <pc:spChg chg="del">
          <ac:chgData name="Robinson, Julie" userId="S::julie.robinson@islington.gov.uk::09480c21-a792-4f35-9038-0a976c15d73e" providerId="AD" clId="Web-{AC5BA938-8C11-2FE1-0FB1-6F175E5DDDDA}" dt="2020-10-26T16:28:44.076" v="328"/>
          <ac:spMkLst>
            <pc:docMk/>
            <pc:sldMk cId="2547144648" sldId="402"/>
            <ac:spMk id="2" creationId="{B00ED2C7-24CE-409F-BEE8-2A6277B567DB}"/>
          </ac:spMkLst>
        </pc:spChg>
        <pc:spChg chg="del">
          <ac:chgData name="Robinson, Julie" userId="S::julie.robinson@islington.gov.uk::09480c21-a792-4f35-9038-0a976c15d73e" providerId="AD" clId="Web-{AC5BA938-8C11-2FE1-0FB1-6F175E5DDDDA}" dt="2020-10-26T16:28:37.482" v="327"/>
          <ac:spMkLst>
            <pc:docMk/>
            <pc:sldMk cId="2547144648" sldId="402"/>
            <ac:spMk id="3" creationId="{886ECA8E-D68C-4EDD-BBE0-95345AE0494E}"/>
          </ac:spMkLst>
        </pc:spChg>
        <pc:spChg chg="del">
          <ac:chgData name="Robinson, Julie" userId="S::julie.robinson@islington.gov.uk::09480c21-a792-4f35-9038-0a976c15d73e" providerId="AD" clId="Web-{AC5BA938-8C11-2FE1-0FB1-6F175E5DDDDA}" dt="2020-10-26T16:28:44.076" v="328"/>
          <ac:spMkLst>
            <pc:docMk/>
            <pc:sldMk cId="2547144648" sldId="402"/>
            <ac:spMk id="4" creationId="{824C21A7-79AA-4C9D-9515-EA72B3250282}"/>
          </ac:spMkLst>
        </pc:spChg>
        <pc:spChg chg="add mod">
          <ac:chgData name="Robinson, Julie" userId="S::julie.robinson@islington.gov.uk::09480c21-a792-4f35-9038-0a976c15d73e" providerId="AD" clId="Web-{AC5BA938-8C11-2FE1-0FB1-6F175E5DDDDA}" dt="2020-10-26T16:32:27.906" v="422" actId="20577"/>
          <ac:spMkLst>
            <pc:docMk/>
            <pc:sldMk cId="2547144648" sldId="402"/>
            <ac:spMk id="6" creationId="{512260A4-9EAB-4343-91F7-712B2FAC8367}"/>
          </ac:spMkLst>
        </pc:spChg>
        <pc:spChg chg="add del mod">
          <ac:chgData name="Robinson, Julie" userId="S::julie.robinson@islington.gov.uk::09480c21-a792-4f35-9038-0a976c15d73e" providerId="AD" clId="Web-{AC5BA938-8C11-2FE1-0FB1-6F175E5DDDDA}" dt="2020-10-26T16:30:34.405" v="334"/>
          <ac:spMkLst>
            <pc:docMk/>
            <pc:sldMk cId="2547144648" sldId="402"/>
            <ac:spMk id="7" creationId="{ECAE1CDF-D4C5-4F75-9B49-25CE955374B9}"/>
          </ac:spMkLst>
        </pc:spChg>
        <pc:spChg chg="add del mod">
          <ac:chgData name="Robinson, Julie" userId="S::julie.robinson@islington.gov.uk::09480c21-a792-4f35-9038-0a976c15d73e" providerId="AD" clId="Web-{AC5BA938-8C11-2FE1-0FB1-6F175E5DDDDA}" dt="2020-10-26T16:28:56.607" v="330"/>
          <ac:spMkLst>
            <pc:docMk/>
            <pc:sldMk cId="2547144648" sldId="402"/>
            <ac:spMk id="10" creationId="{13B85DD2-58E8-4695-B5F9-FD61A91D695F}"/>
          </ac:spMkLst>
        </pc:spChg>
        <pc:spChg chg="add del mod">
          <ac:chgData name="Robinson, Julie" userId="S::julie.robinson@islington.gov.uk::09480c21-a792-4f35-9038-0a976c15d73e" providerId="AD" clId="Web-{AC5BA938-8C11-2FE1-0FB1-6F175E5DDDDA}" dt="2020-10-26T16:28:54.498" v="329"/>
          <ac:spMkLst>
            <pc:docMk/>
            <pc:sldMk cId="2547144648" sldId="402"/>
            <ac:spMk id="12" creationId="{75A8E7DC-1D18-489A-B8F8-7D72C1318AFF}"/>
          </ac:spMkLst>
        </pc:spChg>
        <pc:picChg chg="add mod ord modCrop">
          <ac:chgData name="Robinson, Julie" userId="S::julie.robinson@islington.gov.uk::09480c21-a792-4f35-9038-0a976c15d73e" providerId="AD" clId="Web-{AC5BA938-8C11-2FE1-0FB1-6F175E5DDDDA}" dt="2020-10-26T16:30:43.702" v="336" actId="14100"/>
          <ac:picMkLst>
            <pc:docMk/>
            <pc:sldMk cId="2547144648" sldId="402"/>
            <ac:picMk id="5" creationId="{44D4C00D-64B9-4A9E-B827-5FBC9FDA9115}"/>
          </ac:picMkLst>
        </pc:picChg>
      </pc:sldChg>
      <pc:sldChg chg="add del replId">
        <pc:chgData name="Robinson, Julie" userId="S::julie.robinson@islington.gov.uk::09480c21-a792-4f35-9038-0a976c15d73e" providerId="AD" clId="Web-{AC5BA938-8C11-2FE1-0FB1-6F175E5DDDDA}" dt="2020-10-26T16:31:39.218" v="338"/>
        <pc:sldMkLst>
          <pc:docMk/>
          <pc:sldMk cId="1053332224" sldId="403"/>
        </pc:sldMkLst>
      </pc:sldChg>
      <pc:sldChg chg="add replId">
        <pc:chgData name="Robinson, Julie" userId="S::julie.robinson@islington.gov.uk::09480c21-a792-4f35-9038-0a976c15d73e" providerId="AD" clId="Web-{AC5BA938-8C11-2FE1-0FB1-6F175E5DDDDA}" dt="2020-10-26T16:38:11.251" v="427"/>
        <pc:sldMkLst>
          <pc:docMk/>
          <pc:sldMk cId="3076506861" sldId="403"/>
        </pc:sldMkLst>
      </pc:sldChg>
      <pc:sldChg chg="modSp add replId">
        <pc:chgData name="Robinson, Julie" userId="S::julie.robinson@islington.gov.uk::09480c21-a792-4f35-9038-0a976c15d73e" providerId="AD" clId="Web-{AC5BA938-8C11-2FE1-0FB1-6F175E5DDDDA}" dt="2020-10-26T16:50:59.537" v="611" actId="20577"/>
        <pc:sldMkLst>
          <pc:docMk/>
          <pc:sldMk cId="3349393132" sldId="404"/>
        </pc:sldMkLst>
        <pc:spChg chg="mod">
          <ac:chgData name="Robinson, Julie" userId="S::julie.robinson@islington.gov.uk::09480c21-a792-4f35-9038-0a976c15d73e" providerId="AD" clId="Web-{AC5BA938-8C11-2FE1-0FB1-6F175E5DDDDA}" dt="2020-10-26T16:50:59.537" v="611" actId="20577"/>
          <ac:spMkLst>
            <pc:docMk/>
            <pc:sldMk cId="3349393132" sldId="404"/>
            <ac:spMk id="3" creationId="{BC148468-BE11-4A75-B603-2418425544A4}"/>
          </ac:spMkLst>
        </pc:spChg>
      </pc:sldChg>
      <pc:sldChg chg="modSp add replId">
        <pc:chgData name="Robinson, Julie" userId="S::julie.robinson@islington.gov.uk::09480c21-a792-4f35-9038-0a976c15d73e" providerId="AD" clId="Web-{AC5BA938-8C11-2FE1-0FB1-6F175E5DDDDA}" dt="2020-10-26T16:55:01.305" v="676" actId="20577"/>
        <pc:sldMkLst>
          <pc:docMk/>
          <pc:sldMk cId="1245286613" sldId="405"/>
        </pc:sldMkLst>
        <pc:spChg chg="mod">
          <ac:chgData name="Robinson, Julie" userId="S::julie.robinson@islington.gov.uk::09480c21-a792-4f35-9038-0a976c15d73e" providerId="AD" clId="Web-{AC5BA938-8C11-2FE1-0FB1-6F175E5DDDDA}" dt="2020-10-26T16:55:01.305" v="676" actId="20577"/>
          <ac:spMkLst>
            <pc:docMk/>
            <pc:sldMk cId="1245286613" sldId="405"/>
            <ac:spMk id="3" creationId="{BC148468-BE11-4A75-B603-2418425544A4}"/>
          </ac:spMkLst>
        </pc:spChg>
        <pc:spChg chg="mod">
          <ac:chgData name="Robinson, Julie" userId="S::julie.robinson@islington.gov.uk::09480c21-a792-4f35-9038-0a976c15d73e" providerId="AD" clId="Web-{AC5BA938-8C11-2FE1-0FB1-6F175E5DDDDA}" dt="2020-10-26T16:51:41.210" v="619" actId="20577"/>
          <ac:spMkLst>
            <pc:docMk/>
            <pc:sldMk cId="1245286613" sldId="405"/>
            <ac:spMk id="25602" creationId="{CFFF7204-309F-41D1-81FE-55577B963AA4}"/>
          </ac:spMkLst>
        </pc:spChg>
      </pc:sldChg>
      <pc:sldChg chg="modSp add replId">
        <pc:chgData name="Robinson, Julie" userId="S::julie.robinson@islington.gov.uk::09480c21-a792-4f35-9038-0a976c15d73e" providerId="AD" clId="Web-{AC5BA938-8C11-2FE1-0FB1-6F175E5DDDDA}" dt="2020-10-26T16:55:05.133" v="677" actId="20577"/>
        <pc:sldMkLst>
          <pc:docMk/>
          <pc:sldMk cId="3096405572" sldId="406"/>
        </pc:sldMkLst>
        <pc:spChg chg="mod">
          <ac:chgData name="Robinson, Julie" userId="S::julie.robinson@islington.gov.uk::09480c21-a792-4f35-9038-0a976c15d73e" providerId="AD" clId="Web-{AC5BA938-8C11-2FE1-0FB1-6F175E5DDDDA}" dt="2020-10-26T16:55:05.133" v="677" actId="20577"/>
          <ac:spMkLst>
            <pc:docMk/>
            <pc:sldMk cId="3096405572" sldId="406"/>
            <ac:spMk id="3" creationId="{BC148468-BE11-4A75-B603-2418425544A4}"/>
          </ac:spMkLst>
        </pc:spChg>
      </pc:sldChg>
      <pc:sldChg chg="add del replId">
        <pc:chgData name="Robinson, Julie" userId="S::julie.robinson@islington.gov.uk::09480c21-a792-4f35-9038-0a976c15d73e" providerId="AD" clId="Web-{AC5BA938-8C11-2FE1-0FB1-6F175E5DDDDA}" dt="2020-10-26T16:55:56.961" v="685"/>
        <pc:sldMkLst>
          <pc:docMk/>
          <pc:sldMk cId="1930357421" sldId="407"/>
        </pc:sldMkLst>
      </pc:sldChg>
      <pc:sldChg chg="modSp add replId">
        <pc:chgData name="Robinson, Julie" userId="S::julie.robinson@islington.gov.uk::09480c21-a792-4f35-9038-0a976c15d73e" providerId="AD" clId="Web-{AC5BA938-8C11-2FE1-0FB1-6F175E5DDDDA}" dt="2020-10-26T16:55:35.680" v="684" actId="20577"/>
        <pc:sldMkLst>
          <pc:docMk/>
          <pc:sldMk cId="1450432803" sldId="408"/>
        </pc:sldMkLst>
        <pc:spChg chg="mod">
          <ac:chgData name="Robinson, Julie" userId="S::julie.robinson@islington.gov.uk::09480c21-a792-4f35-9038-0a976c15d73e" providerId="AD" clId="Web-{AC5BA938-8C11-2FE1-0FB1-6F175E5DDDDA}" dt="2020-10-26T16:55:35.680" v="684" actId="20577"/>
          <ac:spMkLst>
            <pc:docMk/>
            <pc:sldMk cId="1450432803" sldId="408"/>
            <ac:spMk id="3" creationId="{BC148468-BE11-4A75-B603-2418425544A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D13103F-4A50-4BFD-B04C-3B26C9EE2D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55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734" tIns="45367" rIns="90734" bIns="453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-28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285F392-92D5-4049-ACAF-1358EF8D65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3975" y="0"/>
            <a:ext cx="2955925" cy="55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734" tIns="45367" rIns="90734" bIns="453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pitchFamily="-28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429B9995-5F1D-4AE9-8A3B-A47F4601413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3975" y="9366250"/>
            <a:ext cx="2955925" cy="55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734" tIns="45367" rIns="90734" bIns="453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pitchFamily="-28" charset="0"/>
              </a:defRPr>
            </a:lvl1pPr>
          </a:lstStyle>
          <a:p>
            <a:r>
              <a:rPr lang="en-US" altLang="en-US"/>
              <a:t>Page </a:t>
            </a:r>
            <a:fld id="{E95CA819-70E0-4CD7-AA20-1953D7A28E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8EB0883-315D-4075-9E5F-FEF49A64EA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55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734" tIns="45367" rIns="90734" bIns="453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-28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4C56EEC-4335-49FB-B6FA-A9EDEDF6C06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63975" y="0"/>
            <a:ext cx="2955925" cy="55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734" tIns="45367" rIns="90734" bIns="453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pitchFamily="-28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04 January 2013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A9211FA-E70D-405B-B829-930A70F27FD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71525"/>
            <a:ext cx="4997450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138D68A-D761-4295-A7C6-1CDA9524E7A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740275"/>
            <a:ext cx="4997450" cy="440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734" tIns="45367" rIns="90734" bIns="453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2D15E80F-BFE1-48B9-A1CD-E5D7BF2F36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6250"/>
            <a:ext cx="2955925" cy="55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734" tIns="45367" rIns="90734" bIns="453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-28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8D660580-9E30-48AD-941E-E37727DC8D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3975" y="9366250"/>
            <a:ext cx="2955925" cy="552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734" tIns="45367" rIns="90734" bIns="453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pitchFamily="-28" charset="0"/>
              </a:defRPr>
            </a:lvl1pPr>
          </a:lstStyle>
          <a:p>
            <a:fld id="{8F4A026B-306D-4F1E-A7D3-06FF6FA1F3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28" charset="0"/>
        <a:ea typeface="ＭＳ Ｐゴシック" pitchFamily="-28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28" charset="0"/>
        <a:ea typeface="ＭＳ Ｐゴシック" pitchFamily="-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28" charset="0"/>
        <a:ea typeface="ＭＳ Ｐゴシック" pitchFamily="-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28" charset="0"/>
        <a:ea typeface="ＭＳ Ｐゴシック" pitchFamily="-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28" charset="0"/>
        <a:ea typeface="ＭＳ Ｐゴシック" pitchFamily="-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182111E-C82B-4DB9-8E95-C58600A183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A7684CD4-C4D6-4680-873B-B7B4EA1A3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6148" name="Date Placeholder 3">
            <a:extLst>
              <a:ext uri="{FF2B5EF4-FFF2-40B4-BE49-F238E27FC236}">
                <a16:creationId xmlns:a16="http://schemas.microsoft.com/office/drawing/2014/main" id="{4EFAEE12-52C2-4BEB-B39F-24DCFEACDE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04 January 2013</a:t>
            </a:r>
          </a:p>
        </p:txBody>
      </p:sp>
      <p:sp>
        <p:nvSpPr>
          <p:cNvPr id="6149" name="Footer Placeholder 4">
            <a:extLst>
              <a:ext uri="{FF2B5EF4-FFF2-40B4-BE49-F238E27FC236}">
                <a16:creationId xmlns:a16="http://schemas.microsoft.com/office/drawing/2014/main" id="{3B1FE97A-47DA-4654-8798-7F63F41400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Page</a:t>
            </a:r>
          </a:p>
        </p:txBody>
      </p:sp>
      <p:sp>
        <p:nvSpPr>
          <p:cNvPr id="6150" name="Slide Number Placeholder 5">
            <a:extLst>
              <a:ext uri="{FF2B5EF4-FFF2-40B4-BE49-F238E27FC236}">
                <a16:creationId xmlns:a16="http://schemas.microsoft.com/office/drawing/2014/main" id="{0E89FF7E-7191-4D44-A9D7-E9B54848E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C6098E-AF0D-42AC-8EF7-3745CC58A2CA}" type="slidenum">
              <a:rPr lang="en-US" altLang="en-US" sz="1200">
                <a:latin typeface="Lucida Grande" pitchFamily="-28" charset="0"/>
              </a:rPr>
              <a:pPr/>
              <a:t>1</a:t>
            </a:fld>
            <a:endParaRPr lang="en-US" altLang="en-US" sz="1200">
              <a:latin typeface="Lucida Grande" pitchFamily="-2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27B8273-EDBE-41CE-A163-C7C3E2490C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71495DD-72AF-4CDA-A28B-5AFBBCE76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8196" name="Date Placeholder 3">
            <a:extLst>
              <a:ext uri="{FF2B5EF4-FFF2-40B4-BE49-F238E27FC236}">
                <a16:creationId xmlns:a16="http://schemas.microsoft.com/office/drawing/2014/main" id="{781F1B16-8BD8-419A-952C-F4AABADBFF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04 January 2013</a:t>
            </a:r>
          </a:p>
        </p:txBody>
      </p:sp>
      <p:sp>
        <p:nvSpPr>
          <p:cNvPr id="8197" name="Footer Placeholder 4">
            <a:extLst>
              <a:ext uri="{FF2B5EF4-FFF2-40B4-BE49-F238E27FC236}">
                <a16:creationId xmlns:a16="http://schemas.microsoft.com/office/drawing/2014/main" id="{16BBCCFA-28DE-4C32-A6EF-127595A362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Page</a:t>
            </a:r>
          </a:p>
        </p:txBody>
      </p:sp>
      <p:sp>
        <p:nvSpPr>
          <p:cNvPr id="8198" name="Slide Number Placeholder 5">
            <a:extLst>
              <a:ext uri="{FF2B5EF4-FFF2-40B4-BE49-F238E27FC236}">
                <a16:creationId xmlns:a16="http://schemas.microsoft.com/office/drawing/2014/main" id="{116734FE-2939-4066-867A-0C58C10E98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F4DD7E-ACAE-44F1-8CC4-7D4188DA58C2}" type="slidenum">
              <a:rPr lang="en-US" altLang="en-US" sz="1200">
                <a:latin typeface="Lucida Grande" pitchFamily="-28" charset="0"/>
              </a:rPr>
              <a:pPr/>
              <a:t>2</a:t>
            </a:fld>
            <a:endParaRPr lang="en-US" altLang="en-US" sz="1200">
              <a:latin typeface="Lucida Grande" pitchFamily="-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57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27B8273-EDBE-41CE-A163-C7C3E2490C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71495DD-72AF-4CDA-A28B-5AFBBCE76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8196" name="Date Placeholder 3">
            <a:extLst>
              <a:ext uri="{FF2B5EF4-FFF2-40B4-BE49-F238E27FC236}">
                <a16:creationId xmlns:a16="http://schemas.microsoft.com/office/drawing/2014/main" id="{781F1B16-8BD8-419A-952C-F4AABADBFF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04 January 2013</a:t>
            </a:r>
          </a:p>
        </p:txBody>
      </p:sp>
      <p:sp>
        <p:nvSpPr>
          <p:cNvPr id="8197" name="Footer Placeholder 4">
            <a:extLst>
              <a:ext uri="{FF2B5EF4-FFF2-40B4-BE49-F238E27FC236}">
                <a16:creationId xmlns:a16="http://schemas.microsoft.com/office/drawing/2014/main" id="{16BBCCFA-28DE-4C32-A6EF-127595A362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Page</a:t>
            </a:r>
          </a:p>
        </p:txBody>
      </p:sp>
      <p:sp>
        <p:nvSpPr>
          <p:cNvPr id="8198" name="Slide Number Placeholder 5">
            <a:extLst>
              <a:ext uri="{FF2B5EF4-FFF2-40B4-BE49-F238E27FC236}">
                <a16:creationId xmlns:a16="http://schemas.microsoft.com/office/drawing/2014/main" id="{116734FE-2939-4066-867A-0C58C10E98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F4DD7E-ACAE-44F1-8CC4-7D4188DA58C2}" type="slidenum">
              <a:rPr lang="en-US" altLang="en-US" sz="1200">
                <a:latin typeface="Lucida Grande" pitchFamily="-28" charset="0"/>
              </a:rPr>
              <a:pPr/>
              <a:t>3</a:t>
            </a:fld>
            <a:endParaRPr lang="en-US" altLang="en-US" sz="1200">
              <a:latin typeface="Lucida Grande" pitchFamily="-2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27B8273-EDBE-41CE-A163-C7C3E2490C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71495DD-72AF-4CDA-A28B-5AFBBCE76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8196" name="Date Placeholder 3">
            <a:extLst>
              <a:ext uri="{FF2B5EF4-FFF2-40B4-BE49-F238E27FC236}">
                <a16:creationId xmlns:a16="http://schemas.microsoft.com/office/drawing/2014/main" id="{781F1B16-8BD8-419A-952C-F4AABADBFF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04 January 2013</a:t>
            </a:r>
          </a:p>
        </p:txBody>
      </p:sp>
      <p:sp>
        <p:nvSpPr>
          <p:cNvPr id="8197" name="Footer Placeholder 4">
            <a:extLst>
              <a:ext uri="{FF2B5EF4-FFF2-40B4-BE49-F238E27FC236}">
                <a16:creationId xmlns:a16="http://schemas.microsoft.com/office/drawing/2014/main" id="{16BBCCFA-28DE-4C32-A6EF-127595A362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Lucida Grande" pitchFamily="-28" charset="0"/>
              </a:rPr>
              <a:t>Page</a:t>
            </a:r>
          </a:p>
        </p:txBody>
      </p:sp>
      <p:sp>
        <p:nvSpPr>
          <p:cNvPr id="8198" name="Slide Number Placeholder 5">
            <a:extLst>
              <a:ext uri="{FF2B5EF4-FFF2-40B4-BE49-F238E27FC236}">
                <a16:creationId xmlns:a16="http://schemas.microsoft.com/office/drawing/2014/main" id="{116734FE-2939-4066-867A-0C58C10E98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F4DD7E-ACAE-44F1-8CC4-7D4188DA58C2}" type="slidenum">
              <a:rPr lang="en-US" altLang="en-US" sz="1200">
                <a:latin typeface="Lucida Grande" pitchFamily="-28" charset="0"/>
              </a:rPr>
              <a:pPr/>
              <a:t>28</a:t>
            </a:fld>
            <a:endParaRPr lang="en-US" altLang="en-US" sz="1200">
              <a:latin typeface="Lucida Grande" pitchFamily="-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2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B9D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SL_Logo_Black+LtGreen">
            <a:extLst>
              <a:ext uri="{FF2B5EF4-FFF2-40B4-BE49-F238E27FC236}">
                <a16:creationId xmlns:a16="http://schemas.microsoft.com/office/drawing/2014/main" id="{5F09F853-127B-4EFA-AEA7-7FBC4D24F4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8013"/>
            <a:ext cx="27749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threadTitle">
            <a:extLst>
              <a:ext uri="{FF2B5EF4-FFF2-40B4-BE49-F238E27FC236}">
                <a16:creationId xmlns:a16="http://schemas.microsoft.com/office/drawing/2014/main" id="{73D45FCD-2FF3-4FFD-918A-891DD96576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788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488" y="2205038"/>
            <a:ext cx="7772400" cy="5032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781300"/>
            <a:ext cx="7775575" cy="50323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322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01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0788" y="908050"/>
            <a:ext cx="1943100" cy="482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908050"/>
            <a:ext cx="5680075" cy="482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742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908050"/>
            <a:ext cx="7772400" cy="844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981200"/>
            <a:ext cx="3810000" cy="3752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30713" y="1981200"/>
            <a:ext cx="3810000" cy="375285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132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17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174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981200"/>
            <a:ext cx="3810000" cy="375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0713" y="1981200"/>
            <a:ext cx="3810000" cy="375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81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6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9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33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444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34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0A776A-97BD-4C39-AA6E-CB64D87FC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908050"/>
            <a:ext cx="77724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5B2333F-E518-4C50-B355-D5F3FD890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1200"/>
            <a:ext cx="77724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9" descr="ISL_Logo_Black">
            <a:extLst>
              <a:ext uri="{FF2B5EF4-FFF2-40B4-BE49-F238E27FC236}">
                <a16:creationId xmlns:a16="http://schemas.microsoft.com/office/drawing/2014/main" id="{10A6EF4F-BC7F-430A-9673-F8135D4C04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381000"/>
            <a:ext cx="20907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3" descr="thread">
            <a:extLst>
              <a:ext uri="{FF2B5EF4-FFF2-40B4-BE49-F238E27FC236}">
                <a16:creationId xmlns:a16="http://schemas.microsoft.com/office/drawing/2014/main" id="{8A48A9F8-5ECE-4653-BEA3-43FD77D659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0725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Arial" charset="0"/>
          <a:ea typeface="ＭＳ Ｐゴシック" pitchFamily="-28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Arial" charset="0"/>
          <a:ea typeface="ＭＳ Ｐゴシック" pitchFamily="-28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Arial" charset="0"/>
          <a:ea typeface="ＭＳ Ｐゴシック" pitchFamily="-28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Arial" charset="0"/>
          <a:ea typeface="ＭＳ Ｐゴシック" pitchFamily="-28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Arial" charset="0"/>
          <a:ea typeface="ＭＳ Ｐゴシック" pitchFamily="-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Arial" charset="0"/>
          <a:ea typeface="ＭＳ Ｐゴシック" pitchFamily="-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Arial" charset="0"/>
          <a:ea typeface="ＭＳ Ｐゴシック" pitchFamily="-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D6826"/>
          </a:solidFill>
          <a:latin typeface="Arial" charset="0"/>
          <a:ea typeface="ＭＳ Ｐゴシック" pitchFamily="-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Lucida Grande" pitchFamily="-28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Lucida Grande" pitchFamily="-28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Lucida Grande" pitchFamily="-28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Lucida Grande" pitchFamily="-28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Lucida Grande" pitchFamily="-28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Lucida Grande" pitchFamily="-28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Lucida Grande" pitchFamily="-28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Lucida Grande" pitchFamily="-28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8">
            <a:extLst>
              <a:ext uri="{FF2B5EF4-FFF2-40B4-BE49-F238E27FC236}">
                <a16:creationId xmlns:a16="http://schemas.microsoft.com/office/drawing/2014/main" id="{1003ECF1-6426-4D3A-88D5-D8C1F143C7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2400" cy="27162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4800" dirty="0" smtClean="0">
                <a:solidFill>
                  <a:schemeClr val="bg1"/>
                </a:solidFill>
              </a:rPr>
              <a:t>Week 8 – practice reading exam</a:t>
            </a:r>
            <a:r>
              <a:rPr lang="en-GB" altLang="en-US" sz="4800" dirty="0"/>
              <a:t/>
            </a:r>
            <a:br>
              <a:rPr lang="en-GB" altLang="en-US" sz="4800" dirty="0"/>
            </a:br>
            <a:endParaRPr lang="en-GB" alt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908050"/>
            <a:ext cx="7772400" cy="1152798"/>
          </a:xfrm>
        </p:spPr>
        <p:txBody>
          <a:bodyPr/>
          <a:lstStyle/>
          <a:p>
            <a:r>
              <a:rPr lang="en-GB" dirty="0" smtClean="0"/>
              <a:t>There are 15 questions. Answer them all! Make sure you allow more time for questions worth more marks (often near the end)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369" b="11323"/>
          <a:stretch/>
        </p:blipFill>
        <p:spPr>
          <a:xfrm>
            <a:off x="611560" y="2492896"/>
            <a:ext cx="791693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Any questions so far?</a:t>
            </a:r>
          </a:p>
          <a:p>
            <a:endParaRPr lang="en-GB" sz="2400" dirty="0"/>
          </a:p>
          <a:p>
            <a:r>
              <a:rPr lang="en-GB" sz="2400" dirty="0" smtClean="0"/>
              <a:t>Please have the source documents to hand for the next section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2589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50" t="30533" r="14524" b="9175"/>
          <a:stretch/>
        </p:blipFill>
        <p:spPr>
          <a:xfrm>
            <a:off x="203818" y="1556792"/>
            <a:ext cx="8940182" cy="496855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document are we reading?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5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should you read to answer this question?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12" t="15553" r="12365" b="51828"/>
          <a:stretch/>
        </p:blipFill>
        <p:spPr>
          <a:xfrm>
            <a:off x="-612576" y="1844824"/>
            <a:ext cx="1016644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phrase?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93" t="46254" r="11599" b="7696"/>
          <a:stretch/>
        </p:blipFill>
        <p:spPr>
          <a:xfrm>
            <a:off x="-468560" y="1628800"/>
            <a:ext cx="1004511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might you need to look to find out this information?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39" t="17269" r="16353" b="53950"/>
          <a:stretch/>
        </p:blipFill>
        <p:spPr>
          <a:xfrm>
            <a:off x="323527" y="1916832"/>
            <a:ext cx="841939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 you don’t need to write the whole sentence</a:t>
            </a:r>
            <a:br>
              <a:rPr lang="en-GB" dirty="0" smtClean="0"/>
            </a:br>
            <a:r>
              <a:rPr lang="en-GB" dirty="0" smtClean="0"/>
              <a:t>It even tells you what section to look at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345" b="7677"/>
          <a:stretch/>
        </p:blipFill>
        <p:spPr>
          <a:xfrm>
            <a:off x="-1260648" y="2132856"/>
            <a:ext cx="11546937" cy="36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many answers?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826" t="18728" r="1826" b="6890"/>
          <a:stretch/>
        </p:blipFill>
        <p:spPr>
          <a:xfrm>
            <a:off x="-1332656" y="1749035"/>
            <a:ext cx="11017224" cy="546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document are we looking at now?</a:t>
            </a:r>
            <a:br>
              <a:rPr lang="en-GB" dirty="0" smtClean="0"/>
            </a:br>
            <a:r>
              <a:rPr lang="en-GB" dirty="0" smtClean="0"/>
              <a:t>Make sure you know what this question is asking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391" b="44152"/>
          <a:stretch/>
        </p:blipFill>
        <p:spPr>
          <a:xfrm>
            <a:off x="-1476672" y="2204864"/>
            <a:ext cx="1214738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could you do if you can’t find this answer easily?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5848" b="13452"/>
          <a:stretch/>
        </p:blipFill>
        <p:spPr>
          <a:xfrm>
            <a:off x="-1476672" y="1844824"/>
            <a:ext cx="1196220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139DDD53-3ED7-4020-93CC-04B5BD94E0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908050"/>
            <a:ext cx="7772400" cy="649288"/>
          </a:xfrm>
        </p:spPr>
        <p:txBody>
          <a:bodyPr/>
          <a:lstStyle/>
          <a:p>
            <a:r>
              <a:rPr lang="en-GB" altLang="en-US" sz="3200" dirty="0"/>
              <a:t>Pre-class work</a:t>
            </a:r>
            <a:r>
              <a:rPr lang="en-GB" altLang="en-US" sz="2400" b="0" dirty="0"/>
              <a:t/>
            </a:r>
            <a:br>
              <a:rPr lang="en-GB" altLang="en-US" sz="2400" b="0" dirty="0"/>
            </a:br>
            <a:endParaRPr lang="en-GB" altLang="en-US" sz="2400" b="0" dirty="0"/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1DF8DF43-20C3-4F9B-ADED-A29ED8CE743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1188" y="1557338"/>
            <a:ext cx="8281987" cy="3465512"/>
          </a:xfrm>
        </p:spPr>
        <p:txBody>
          <a:bodyPr/>
          <a:lstStyle/>
          <a:p>
            <a:r>
              <a:rPr lang="en-GB" altLang="en-US" sz="2800" dirty="0" smtClean="0"/>
              <a:t>BKSB </a:t>
            </a:r>
            <a:r>
              <a:rPr lang="en-GB" altLang="en-US" sz="2800" dirty="0" smtClean="0"/>
              <a:t>Points of View</a:t>
            </a:r>
          </a:p>
          <a:p>
            <a:r>
              <a:rPr lang="en-GB" altLang="en-US" sz="2800" dirty="0" smtClean="0"/>
              <a:t>BKSB Writing Styles</a:t>
            </a:r>
          </a:p>
          <a:p>
            <a:r>
              <a:rPr lang="en-GB" altLang="en-US" sz="2800" dirty="0" smtClean="0"/>
              <a:t>BKSB Formality</a:t>
            </a:r>
          </a:p>
          <a:p>
            <a:r>
              <a:rPr lang="en-GB" altLang="en-US" sz="2800" dirty="0" smtClean="0"/>
              <a:t>BKSB Textual Features and Devices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21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need to think about this one…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473" b="51827"/>
          <a:stretch/>
        </p:blipFill>
        <p:spPr>
          <a:xfrm>
            <a:off x="-1044624" y="1916832"/>
            <a:ext cx="1161038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 about his viewpoint.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254" b="11533"/>
          <a:stretch/>
        </p:blipFill>
        <p:spPr>
          <a:xfrm>
            <a:off x="-1116632" y="1844824"/>
            <a:ext cx="1151442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dreaded language technique question.</a:t>
            </a:r>
            <a:br>
              <a:rPr lang="en-GB" dirty="0" smtClean="0"/>
            </a:br>
            <a:r>
              <a:rPr lang="en-GB" dirty="0" smtClean="0"/>
              <a:t>Tips to answer this question 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31" t="25147" r="21621" b="7696"/>
          <a:stretch/>
        </p:blipFill>
        <p:spPr>
          <a:xfrm>
            <a:off x="214168" y="1773854"/>
            <a:ext cx="8029720" cy="59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1" t="34538" r="-1141" b="30925"/>
          <a:stretch/>
        </p:blipFill>
        <p:spPr>
          <a:xfrm>
            <a:off x="-1332656" y="1844824"/>
            <a:ext cx="1224136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 if you don’t know, guess – you have a 1 in 4 chance of getting it right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50" t="24944" r="14295" b="34762"/>
          <a:stretch/>
        </p:blipFill>
        <p:spPr>
          <a:xfrm>
            <a:off x="107503" y="1916832"/>
            <a:ext cx="924102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need to refer to now?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72" t="28985" r="15436" b="30721"/>
          <a:stretch/>
        </p:blipFill>
        <p:spPr>
          <a:xfrm>
            <a:off x="-180528" y="1844824"/>
            <a:ext cx="875068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subject are you comparing opinions on? How do you get 3 marks?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51" t="40497" r="14157" b="9615"/>
          <a:stretch/>
        </p:blipFill>
        <p:spPr>
          <a:xfrm>
            <a:off x="35496" y="1916832"/>
            <a:ext cx="8640960" cy="387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END!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3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139DDD53-3ED7-4020-93CC-04B5BD94E0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908050"/>
            <a:ext cx="7772400" cy="649288"/>
          </a:xfrm>
        </p:spPr>
        <p:txBody>
          <a:bodyPr/>
          <a:lstStyle/>
          <a:p>
            <a:r>
              <a:rPr lang="en-GB" altLang="en-US" sz="3200" dirty="0" smtClean="0"/>
              <a:t>Over to you</a:t>
            </a:r>
            <a:r>
              <a:rPr lang="en-GB" altLang="en-US" sz="2400" b="0" dirty="0"/>
              <a:t/>
            </a:r>
            <a:br>
              <a:rPr lang="en-GB" altLang="en-US" sz="2400" b="0" dirty="0"/>
            </a:br>
            <a:endParaRPr lang="en-GB" altLang="en-US" sz="2400" b="0" dirty="0"/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1DF8DF43-20C3-4F9B-ADED-A29ED8CE743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1188" y="1557338"/>
            <a:ext cx="8281987" cy="3465512"/>
          </a:xfrm>
        </p:spPr>
        <p:txBody>
          <a:bodyPr/>
          <a:lstStyle/>
          <a:p>
            <a:r>
              <a:rPr lang="en-GB" sz="2800" dirty="0" smtClean="0"/>
              <a:t>Check your email for the question paper</a:t>
            </a:r>
          </a:p>
          <a:p>
            <a:r>
              <a:rPr lang="en-GB" sz="2800" dirty="0" smtClean="0"/>
              <a:t>Write your answers on piece of paper, clearly labelled with each question</a:t>
            </a:r>
          </a:p>
          <a:p>
            <a:r>
              <a:rPr lang="en-GB" sz="2800" dirty="0" smtClean="0"/>
              <a:t>Ask me any questions via private chat</a:t>
            </a:r>
            <a:endParaRPr lang="en-GB" sz="2800" dirty="0"/>
          </a:p>
          <a:p>
            <a:endParaRPr lang="en-GB" sz="2800" dirty="0" smtClean="0"/>
          </a:p>
          <a:p>
            <a:r>
              <a:rPr lang="en-GB" sz="2800" smtClean="0"/>
              <a:t>Any questions?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27209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988840"/>
            <a:ext cx="7772400" cy="3752850"/>
          </a:xfrm>
        </p:spPr>
        <p:txBody>
          <a:bodyPr/>
          <a:lstStyle/>
          <a:p>
            <a:r>
              <a:rPr lang="en-GB" sz="2800" dirty="0" smtClean="0"/>
              <a:t>Finish off the paper</a:t>
            </a:r>
          </a:p>
          <a:p>
            <a:r>
              <a:rPr lang="en-GB" sz="2800" dirty="0" smtClean="0"/>
              <a:t>Email it to me</a:t>
            </a:r>
          </a:p>
          <a:p>
            <a:r>
              <a:rPr lang="en-GB" sz="2800" dirty="0" smtClean="0"/>
              <a:t>Relax…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825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139DDD53-3ED7-4020-93CC-04B5BD94E0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908050"/>
            <a:ext cx="7772400" cy="649288"/>
          </a:xfrm>
        </p:spPr>
        <p:txBody>
          <a:bodyPr/>
          <a:lstStyle/>
          <a:p>
            <a:r>
              <a:rPr lang="en-GB" altLang="en-US" sz="3200"/>
              <a:t>Aims of the session</a:t>
            </a:r>
            <a:r>
              <a:rPr lang="en-GB" altLang="en-US" sz="2400" b="0"/>
              <a:t/>
            </a:r>
            <a:br>
              <a:rPr lang="en-GB" altLang="en-US" sz="2400" b="0"/>
            </a:br>
            <a:endParaRPr lang="en-GB" altLang="en-US" sz="2400" b="0"/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1DF8DF43-20C3-4F9B-ADED-A29ED8CE743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1188" y="1557338"/>
            <a:ext cx="8281987" cy="3465512"/>
          </a:xfrm>
        </p:spPr>
        <p:txBody>
          <a:bodyPr/>
          <a:lstStyle/>
          <a:p>
            <a:r>
              <a:rPr lang="en-GB" sz="2800" dirty="0" smtClean="0"/>
              <a:t>Recap the skills we have covered</a:t>
            </a:r>
          </a:p>
          <a:p>
            <a:r>
              <a:rPr lang="en-GB" sz="2800" dirty="0" smtClean="0"/>
              <a:t>Become familiar with the exam paper and how the questions are asked</a:t>
            </a:r>
          </a:p>
          <a:p>
            <a:r>
              <a:rPr lang="en-GB" sz="2800" dirty="0" smtClean="0"/>
              <a:t>Attempt the paper with help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76D3B8C9-AD6A-44B0-9B4E-4EAD3F4E0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Recap of the reading skills we hav</a:t>
            </a:r>
            <a:r>
              <a:rPr lang="en-GB" altLang="en-US" dirty="0" smtClean="0"/>
              <a:t>e covered</a:t>
            </a:r>
            <a:endParaRPr lang="en-GB" alt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BA87F39F-F22B-442B-B5C1-5A3717199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800" dirty="0"/>
              <a:t>Layout features </a:t>
            </a:r>
          </a:p>
          <a:p>
            <a:pPr lvl="0"/>
            <a:r>
              <a:rPr lang="en-GB" sz="2800" dirty="0"/>
              <a:t>Skimming/scanning – quick </a:t>
            </a:r>
            <a:r>
              <a:rPr lang="en-GB" sz="2800" dirty="0" smtClean="0"/>
              <a:t>reading/getting the gist</a:t>
            </a:r>
            <a:endParaRPr lang="en-GB" sz="2800" dirty="0"/>
          </a:p>
          <a:p>
            <a:pPr lvl="0"/>
            <a:r>
              <a:rPr lang="en-GB" sz="2800" dirty="0"/>
              <a:t>Comparing/contrasting points of view</a:t>
            </a:r>
          </a:p>
          <a:p>
            <a:pPr lvl="0"/>
            <a:r>
              <a:rPr lang="en-GB" sz="2800" dirty="0" smtClean="0"/>
              <a:t>Bias/balance</a:t>
            </a:r>
          </a:p>
          <a:p>
            <a:pPr lvl="0"/>
            <a:r>
              <a:rPr lang="en-GB" sz="2800" dirty="0" smtClean="0"/>
              <a:t>Tone of voice</a:t>
            </a:r>
          </a:p>
          <a:p>
            <a:pPr lvl="0"/>
            <a:r>
              <a:rPr lang="en-GB" sz="2800" dirty="0" smtClean="0"/>
              <a:t>Predicting meaning</a:t>
            </a:r>
            <a:endParaRPr lang="en-GB" sz="2800" dirty="0"/>
          </a:p>
          <a:p>
            <a:pPr lvl="0"/>
            <a:r>
              <a:rPr lang="en-GB" sz="2800" dirty="0"/>
              <a:t>Implied meaning</a:t>
            </a:r>
          </a:p>
          <a:p>
            <a:pPr lvl="0"/>
            <a:r>
              <a:rPr lang="en-GB" sz="2800" dirty="0"/>
              <a:t>Language techniques</a:t>
            </a:r>
          </a:p>
          <a:p>
            <a:pPr marL="0" indent="0">
              <a:buFontTx/>
              <a:buNone/>
              <a:defRPr/>
            </a:pP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76D3B8C9-AD6A-44B0-9B4E-4EAD3F4E0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Plan for the lesson</a:t>
            </a:r>
            <a:endParaRPr lang="en-GB" altLang="en-US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BA87F39F-F22B-442B-B5C1-5A3717199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2800" dirty="0" smtClean="0"/>
              <a:t>You should all have received the source documents by email</a:t>
            </a:r>
            <a:endParaRPr lang="en-GB" altLang="en-US" sz="2800" dirty="0" smtClean="0"/>
          </a:p>
          <a:p>
            <a:pPr>
              <a:defRPr/>
            </a:pPr>
            <a:r>
              <a:rPr lang="en-GB" altLang="en-US" sz="2800" dirty="0" smtClean="0"/>
              <a:t>We will familiarise ourselves with the look of the paper</a:t>
            </a:r>
            <a:endParaRPr lang="en-GB" altLang="en-US" sz="2800" dirty="0" smtClean="0"/>
          </a:p>
          <a:p>
            <a:pPr>
              <a:defRPr/>
            </a:pPr>
            <a:r>
              <a:rPr lang="en-GB" altLang="en-US" sz="2800" dirty="0" smtClean="0"/>
              <a:t>We will go through all of questions and discuss how to answer them</a:t>
            </a:r>
          </a:p>
          <a:p>
            <a:pPr>
              <a:defRPr/>
            </a:pPr>
            <a:r>
              <a:rPr lang="en-GB" altLang="en-US" sz="2800" dirty="0" smtClean="0"/>
              <a:t>You will have some time to answer the questions yourselves</a:t>
            </a:r>
            <a:endParaRPr lang="en-GB" altLang="en-US" sz="2800" dirty="0" smtClean="0"/>
          </a:p>
          <a:p>
            <a:pPr>
              <a:defRPr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8396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 all the details on the front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925" b="5675"/>
          <a:stretch/>
        </p:blipFill>
        <p:spPr>
          <a:xfrm>
            <a:off x="0" y="1628800"/>
            <a:ext cx="881730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 the general information and instructions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" t="18603" r="-42" b="11947"/>
          <a:stretch/>
        </p:blipFill>
        <p:spPr>
          <a:xfrm>
            <a:off x="107504" y="1916832"/>
            <a:ext cx="870929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 the instructions. It tells you which document to read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281"/>
          <a:stretch/>
        </p:blipFill>
        <p:spPr>
          <a:xfrm>
            <a:off x="539552" y="1844824"/>
            <a:ext cx="7488311" cy="40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 the question! It tells you how many answers it wants.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826" t="13693" r="1826" b="6891"/>
          <a:stretch/>
        </p:blipFill>
        <p:spPr>
          <a:xfrm>
            <a:off x="413414" y="1844824"/>
            <a:ext cx="788854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2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957863D837747B66F84C4AB4A93EE" ma:contentTypeVersion="13" ma:contentTypeDescription="Create a new document." ma:contentTypeScope="" ma:versionID="dc78620145bd514c087d18dac76f8b8d">
  <xsd:schema xmlns:xsd="http://www.w3.org/2001/XMLSchema" xmlns:xs="http://www.w3.org/2001/XMLSchema" xmlns:p="http://schemas.microsoft.com/office/2006/metadata/properties" xmlns:ns3="864a162b-6542-4936-93da-60f3c2cf7848" xmlns:ns4="fda347e8-585c-4e63-a911-a81b04e8784d" targetNamespace="http://schemas.microsoft.com/office/2006/metadata/properties" ma:root="true" ma:fieldsID="93c9867956163f20befd35faba44e98e" ns3:_="" ns4:_="">
    <xsd:import namespace="864a162b-6542-4936-93da-60f3c2cf7848"/>
    <xsd:import namespace="fda347e8-585c-4e63-a911-a81b04e878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162b-6542-4936-93da-60f3c2cf78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347e8-585c-4e63-a911-a81b04e8784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965A97-4F84-4F80-A721-ABCBF6AA3F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162b-6542-4936-93da-60f3c2cf7848"/>
    <ds:schemaRef ds:uri="fda347e8-585c-4e63-a911-a81b04e87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82ABFF-4F86-4BF3-A25E-83CBD0D833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5973</TotalTime>
  <Words>430</Words>
  <Application>Microsoft Office PowerPoint</Application>
  <PresentationFormat>On-screen Show (4:3)</PresentationFormat>
  <Paragraphs>69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ＭＳ Ｐゴシック</vt:lpstr>
      <vt:lpstr>Arial</vt:lpstr>
      <vt:lpstr>Lucida Grande</vt:lpstr>
      <vt:lpstr>Blank Presentation</vt:lpstr>
      <vt:lpstr>Week 8 – practice reading exam </vt:lpstr>
      <vt:lpstr>Pre-class work </vt:lpstr>
      <vt:lpstr>Aims of the session </vt:lpstr>
      <vt:lpstr>Recap of the reading skills we have covered</vt:lpstr>
      <vt:lpstr>Plan for the lesson</vt:lpstr>
      <vt:lpstr>Complete all the details on the front</vt:lpstr>
      <vt:lpstr>Read the general information and instructions</vt:lpstr>
      <vt:lpstr>Read the instructions. It tells you which document to read</vt:lpstr>
      <vt:lpstr>Read the question! It tells you how many answers it wants.</vt:lpstr>
      <vt:lpstr>There are 15 questions. Answer them all! Make sure you allow more time for questions worth more marks (often near the end)</vt:lpstr>
      <vt:lpstr>PowerPoint Presentation</vt:lpstr>
      <vt:lpstr>What document are we reading?</vt:lpstr>
      <vt:lpstr>What should you read to answer this question?</vt:lpstr>
      <vt:lpstr>What is a phrase? </vt:lpstr>
      <vt:lpstr>Where might you need to look to find out this information?</vt:lpstr>
      <vt:lpstr>Remember you don’t need to write the whole sentence It even tells you what section to look at</vt:lpstr>
      <vt:lpstr>How many answers?</vt:lpstr>
      <vt:lpstr>Which document are we looking at now? Make sure you know what this question is asking</vt:lpstr>
      <vt:lpstr>What could you do if you can’t find this answer easily?</vt:lpstr>
      <vt:lpstr>You need to think about this one…</vt:lpstr>
      <vt:lpstr>Think about his viewpoint.</vt:lpstr>
      <vt:lpstr>The dreaded language technique question. Tips to answer this question …</vt:lpstr>
      <vt:lpstr>PowerPoint Presentation</vt:lpstr>
      <vt:lpstr>Even if you don’t know, guess – you have a 1 in 4 chance of getting it right</vt:lpstr>
      <vt:lpstr>What do we need to refer to now?</vt:lpstr>
      <vt:lpstr>What subject are you comparing opinions on? How do you get 3 marks?</vt:lpstr>
      <vt:lpstr>THE END!</vt:lpstr>
      <vt:lpstr>Over to you </vt:lpstr>
      <vt:lpstr>Homework</vt:lpstr>
    </vt:vector>
  </TitlesOfParts>
  <Company>獫票楧栮捯洀鉭曮㞱Û뜰⠲쎔딁烊皭〼፥ᙼ䕸忤઱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Name Surname 31 October 2006</dc:title>
  <dc:creator>乩歫椠䱡畳椀㸲㻸ꔿ㌋䬮ꍰ䞮誀圇짗꾬钒붤鏊꣊㥊揤鞁</dc:creator>
  <cp:lastModifiedBy>Robinson, Julie</cp:lastModifiedBy>
  <cp:revision>603</cp:revision>
  <cp:lastPrinted>2019-09-17T08:09:40Z</cp:lastPrinted>
  <dcterms:created xsi:type="dcterms:W3CDTF">2006-10-31T14:51:35Z</dcterms:created>
  <dcterms:modified xsi:type="dcterms:W3CDTF">2020-11-12T17:38:19Z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0x010100D81957863D837747B66F84C4AB4A93EE</vt:lpwstr>
  </property>
</Properties>
</file>