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0" r:id="rId6"/>
    <p:sldId id="267" r:id="rId7"/>
    <p:sldId id="258" r:id="rId8"/>
    <p:sldId id="257" r:id="rId9"/>
    <p:sldId id="259" r:id="rId10"/>
    <p:sldId id="260" r:id="rId11"/>
    <p:sldId id="263" r:id="rId12"/>
    <p:sldId id="264" r:id="rId13"/>
    <p:sldId id="266" r:id="rId14"/>
    <p:sldId id="261" r:id="rId15"/>
    <p:sldId id="262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6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0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5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8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5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6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4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F3DB-93ED-41ED-82EA-24B3577ED12C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9DAC-040E-48D1-AF76-2D2D5D04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skills/speaking/relaxing-pa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talking about….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287" y="1773565"/>
            <a:ext cx="6766978" cy="4503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3367" y="766296"/>
            <a:ext cx="14846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photos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740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practise!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pictures and answer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3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03" b="67463"/>
          <a:stretch/>
        </p:blipFill>
        <p:spPr>
          <a:xfrm>
            <a:off x="-66783" y="317325"/>
            <a:ext cx="11170167" cy="52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840" t="31949" r="1668" b="41017"/>
          <a:stretch/>
        </p:blipFill>
        <p:spPr>
          <a:xfrm>
            <a:off x="203958" y="0"/>
            <a:ext cx="7599264" cy="31075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41" t="47595" r="-1"/>
          <a:stretch/>
        </p:blipFill>
        <p:spPr>
          <a:xfrm>
            <a:off x="4165160" y="3061699"/>
            <a:ext cx="8117451" cy="3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60" t="34547" r="18020" b="7251"/>
          <a:stretch/>
        </p:blipFill>
        <p:spPr>
          <a:xfrm>
            <a:off x="462338" y="174712"/>
            <a:ext cx="7772399" cy="65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Homework and more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https://esol.britishcouncil.org/content/learners/skills/speaking/relaxing-park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Choose a photo you would like to share with us (no people, please)</a:t>
            </a:r>
          </a:p>
          <a:p>
            <a:endParaRPr lang="en-GB" dirty="0"/>
          </a:p>
          <a:p>
            <a:r>
              <a:rPr lang="en-GB" dirty="0" smtClean="0"/>
              <a:t>Send it to your tutor</a:t>
            </a:r>
          </a:p>
          <a:p>
            <a:r>
              <a:rPr lang="en-GB" dirty="0" smtClean="0"/>
              <a:t>Practise speaking about the photo using questions and tips from today’s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your online ESOL class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 we will:</a:t>
            </a:r>
          </a:p>
          <a:p>
            <a:r>
              <a:rPr lang="en-GB" dirty="0" smtClean="0"/>
              <a:t>Speak about taking photos</a:t>
            </a:r>
          </a:p>
          <a:p>
            <a:r>
              <a:rPr lang="en-GB" dirty="0" smtClean="0"/>
              <a:t>Read an article and answer questions</a:t>
            </a:r>
          </a:p>
          <a:p>
            <a:r>
              <a:rPr lang="en-GB" dirty="0" smtClean="0"/>
              <a:t>Practise describing a photo using present continuous</a:t>
            </a:r>
          </a:p>
          <a:p>
            <a:r>
              <a:rPr lang="en-GB" dirty="0" smtClean="0"/>
              <a:t>Take part in a discussion about photography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in this group…..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59" t="45856" r="48913" b="7997"/>
          <a:stretch/>
        </p:blipFill>
        <p:spPr>
          <a:xfrm>
            <a:off x="5748391" y="1191802"/>
            <a:ext cx="3739793" cy="51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27" y="133565"/>
            <a:ext cx="12257858" cy="386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955" y="4371654"/>
            <a:ext cx="642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i="1" dirty="0" smtClean="0">
                <a:solidFill>
                  <a:srgbClr val="002060"/>
                </a:solidFill>
              </a:rPr>
              <a:t>Take more than one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i="1" dirty="0" smtClean="0">
                <a:solidFill>
                  <a:srgbClr val="002060"/>
                </a:solidFill>
              </a:rPr>
              <a:t>Start early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i="1" dirty="0" smtClean="0">
                <a:solidFill>
                  <a:srgbClr val="002060"/>
                </a:solidFill>
              </a:rPr>
              <a:t>Zoom in</a:t>
            </a:r>
            <a:endParaRPr lang="en-GB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2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Read the article once. Match the headings to the tips.</a:t>
            </a:r>
            <a:br>
              <a:rPr lang="en-GB" sz="2800" dirty="0" smtClean="0"/>
            </a:br>
            <a:r>
              <a:rPr lang="en-GB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en-GB" sz="2800" b="1" i="1" dirty="0" smtClean="0"/>
              <a:t>Take more than one    </a:t>
            </a:r>
            <a:r>
              <a:rPr lang="en-GB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</a:t>
            </a:r>
            <a:r>
              <a:rPr lang="en-GB" sz="2800" b="1" i="1" dirty="0" smtClean="0"/>
              <a:t>Start early        </a:t>
            </a:r>
            <a:r>
              <a:rPr lang="en-GB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 </a:t>
            </a:r>
            <a:r>
              <a:rPr lang="en-GB" sz="2800" b="1" i="1" dirty="0" smtClean="0"/>
              <a:t>Zoom in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34" t="11474" r="2296" b="26122"/>
          <a:stretch/>
        </p:blipFill>
        <p:spPr>
          <a:xfrm rot="5400000">
            <a:off x="986635" y="1008853"/>
            <a:ext cx="4646614" cy="60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45" t="21525" r="3561" b="35425"/>
          <a:stretch/>
        </p:blipFill>
        <p:spPr>
          <a:xfrm>
            <a:off x="119149" y="47467"/>
            <a:ext cx="5899794" cy="47683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689" t="6366" r="2815" b="21397"/>
          <a:stretch/>
        </p:blipFill>
        <p:spPr>
          <a:xfrm rot="5400000">
            <a:off x="6634967" y="1368890"/>
            <a:ext cx="4825464" cy="59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80" t="18254" r="1448" b="56128"/>
          <a:stretch/>
        </p:blipFill>
        <p:spPr>
          <a:xfrm>
            <a:off x="0" y="462336"/>
            <a:ext cx="11963112" cy="541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talk about photos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often do you take photos?</a:t>
            </a:r>
          </a:p>
          <a:p>
            <a:r>
              <a:rPr lang="en-GB" dirty="0" smtClean="0"/>
              <a:t>What equipment do you use?</a:t>
            </a:r>
          </a:p>
          <a:p>
            <a:r>
              <a:rPr lang="en-GB" dirty="0" smtClean="0"/>
              <a:t>What do you do with photos you have taken? (Do you print them/ store them/ keep all or chose the best ones?)</a:t>
            </a:r>
          </a:p>
          <a:p>
            <a:r>
              <a:rPr lang="en-GB" dirty="0" smtClean="0"/>
              <a:t>If you store your photos where do you keep them? </a:t>
            </a:r>
          </a:p>
          <a:p>
            <a:r>
              <a:rPr lang="en-GB" dirty="0" smtClean="0"/>
              <a:t>Are photos displayed on your walls?</a:t>
            </a:r>
          </a:p>
          <a:p>
            <a:r>
              <a:rPr lang="en-GB" dirty="0" smtClean="0"/>
              <a:t>What are your photos of: you, your family, places, interesting moments?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4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Describing a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we describe a picture we usually use present continuous:</a:t>
            </a:r>
          </a:p>
          <a:p>
            <a:endParaRPr lang="en-GB" dirty="0"/>
          </a:p>
          <a:p>
            <a:r>
              <a:rPr lang="en-GB" dirty="0" smtClean="0"/>
              <a:t>Example: </a:t>
            </a:r>
          </a:p>
          <a:p>
            <a:endParaRPr lang="en-GB" dirty="0"/>
          </a:p>
          <a:p>
            <a:r>
              <a:rPr lang="en-GB" i="1" dirty="0" smtClean="0"/>
              <a:t>He is wearing </a:t>
            </a:r>
            <a:r>
              <a:rPr lang="en-GB" dirty="0" smtClean="0"/>
              <a:t>a suit</a:t>
            </a:r>
          </a:p>
          <a:p>
            <a:r>
              <a:rPr lang="en-GB" i="1" dirty="0" smtClean="0"/>
              <a:t>They are smiling </a:t>
            </a:r>
            <a:r>
              <a:rPr lang="en-GB" dirty="0" smtClean="0"/>
              <a:t>on this photo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89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E2C1D7-C400-43A9-83C1-53B175EAC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D8DC4-74A6-4CD1-B2EF-D84ABAD1C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FD51A-B5FE-41B3-83D7-1C8F8D09F7CD}">
  <ds:schemaRefs>
    <ds:schemaRef ds:uri="http://schemas.microsoft.com/office/2006/documentManagement/types"/>
    <ds:schemaRef ds:uri="fda347e8-585c-4e63-a911-a81b04e8784d"/>
    <ds:schemaRef ds:uri="864a162b-6542-4936-93da-60f3c2cf7848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233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Today we are talking about….</vt:lpstr>
      <vt:lpstr>Welcome to your online ESOL class </vt:lpstr>
      <vt:lpstr>Who in this group…..</vt:lpstr>
      <vt:lpstr>PowerPoint Presentation</vt:lpstr>
      <vt:lpstr>Read the article once. Match the headings to the tips. A Take more than one    B Start early        C Zoom in</vt:lpstr>
      <vt:lpstr>PowerPoint Presentation</vt:lpstr>
      <vt:lpstr>PowerPoint Presentation</vt:lpstr>
      <vt:lpstr>Let’s talk about photos</vt:lpstr>
      <vt:lpstr>Describing a picture</vt:lpstr>
      <vt:lpstr>Let’s practise!</vt:lpstr>
      <vt:lpstr>PowerPoint Presentation</vt:lpstr>
      <vt:lpstr>PowerPoint Presentation</vt:lpstr>
      <vt:lpstr>PowerPoint Presentation</vt:lpstr>
      <vt:lpstr>Homework and more practice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Jakubowska-Chaaban, Malgorzata</dc:creator>
  <cp:lastModifiedBy>Jakubowska-Chaaban, Malgorzata</cp:lastModifiedBy>
  <cp:revision>6</cp:revision>
  <dcterms:created xsi:type="dcterms:W3CDTF">2021-09-02T09:53:56Z</dcterms:created>
  <dcterms:modified xsi:type="dcterms:W3CDTF">2021-09-02T11:13:45Z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