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85" r:id="rId5"/>
    <p:sldId id="256" r:id="rId6"/>
    <p:sldId id="286" r:id="rId7"/>
    <p:sldId id="257" r:id="rId8"/>
    <p:sldId id="258" r:id="rId9"/>
    <p:sldId id="259" r:id="rId10"/>
    <p:sldId id="260" r:id="rId11"/>
    <p:sldId id="261" r:id="rId12"/>
    <p:sldId id="262" r:id="rId13"/>
    <p:sldId id="263" r:id="rId14"/>
    <p:sldId id="265" r:id="rId15"/>
    <p:sldId id="266" r:id="rId16"/>
    <p:sldId id="267" r:id="rId17"/>
    <p:sldId id="268" r:id="rId18"/>
    <p:sldId id="269" r:id="rId19"/>
    <p:sldId id="270" r:id="rId20"/>
    <p:sldId id="271" r:id="rId21"/>
    <p:sldId id="272" r:id="rId22"/>
    <p:sldId id="273" r:id="rId23"/>
    <p:sldId id="274" r:id="rId24"/>
    <p:sldId id="277" r:id="rId25"/>
    <p:sldId id="278" r:id="rId26"/>
    <p:sldId id="280" r:id="rId27"/>
    <p:sldId id="281" r:id="rId28"/>
    <p:sldId id="282" r:id="rId29"/>
    <p:sldId id="283" r:id="rId30"/>
    <p:sldId id="27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9"/>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170"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userId="09480c21-a792-4f35-9038-0a976c15d73e" providerId="ADAL" clId="{E25D1480-6F35-456A-8BAB-1AE090EF5B6C}"/>
    <pc:docChg chg="custSel addSld delSld modSld sldOrd modShowInfo">
      <pc:chgData name="Julie" userId="09480c21-a792-4f35-9038-0a976c15d73e" providerId="ADAL" clId="{E25D1480-6F35-456A-8BAB-1AE090EF5B6C}" dt="2021-03-06T19:29:33.625" v="362" actId="1076"/>
      <pc:docMkLst>
        <pc:docMk/>
      </pc:docMkLst>
      <pc:sldChg chg="modTransition">
        <pc:chgData name="Julie" userId="09480c21-a792-4f35-9038-0a976c15d73e" providerId="ADAL" clId="{E25D1480-6F35-456A-8BAB-1AE090EF5B6C}" dt="2021-03-06T17:37:01.120" v="71"/>
        <pc:sldMkLst>
          <pc:docMk/>
          <pc:sldMk cId="4201810451" sldId="256"/>
        </pc:sldMkLst>
      </pc:sldChg>
      <pc:sldChg chg="modSp mod modTransition">
        <pc:chgData name="Julie" userId="09480c21-a792-4f35-9038-0a976c15d73e" providerId="ADAL" clId="{E25D1480-6F35-456A-8BAB-1AE090EF5B6C}" dt="2021-03-06T17:39:40.750" v="219" actId="1076"/>
        <pc:sldMkLst>
          <pc:docMk/>
          <pc:sldMk cId="2328551091" sldId="257"/>
        </pc:sldMkLst>
        <pc:picChg chg="mod">
          <ac:chgData name="Julie" userId="09480c21-a792-4f35-9038-0a976c15d73e" providerId="ADAL" clId="{E25D1480-6F35-456A-8BAB-1AE090EF5B6C}" dt="2021-03-06T17:39:40.750" v="219" actId="1076"/>
          <ac:picMkLst>
            <pc:docMk/>
            <pc:sldMk cId="2328551091" sldId="257"/>
            <ac:picMk id="2" creationId="{2F2E57DC-C1B8-4A92-A9AB-7930D6BDBD61}"/>
          </ac:picMkLst>
        </pc:picChg>
      </pc:sldChg>
      <pc:sldChg chg="modSp mod modTransition">
        <pc:chgData name="Julie" userId="09480c21-a792-4f35-9038-0a976c15d73e" providerId="ADAL" clId="{E25D1480-6F35-456A-8BAB-1AE090EF5B6C}" dt="2021-03-06T17:39:47.176" v="220" actId="14100"/>
        <pc:sldMkLst>
          <pc:docMk/>
          <pc:sldMk cId="53275540" sldId="258"/>
        </pc:sldMkLst>
        <pc:picChg chg="mod">
          <ac:chgData name="Julie" userId="09480c21-a792-4f35-9038-0a976c15d73e" providerId="ADAL" clId="{E25D1480-6F35-456A-8BAB-1AE090EF5B6C}" dt="2021-03-06T17:39:47.176" v="220" actId="14100"/>
          <ac:picMkLst>
            <pc:docMk/>
            <pc:sldMk cId="53275540" sldId="258"/>
            <ac:picMk id="2" creationId="{25098839-6DAF-4AF0-B3E1-36F5CDE7B289}"/>
          </ac:picMkLst>
        </pc:picChg>
      </pc:sldChg>
      <pc:sldChg chg="modSp mod modTransition">
        <pc:chgData name="Julie" userId="09480c21-a792-4f35-9038-0a976c15d73e" providerId="ADAL" clId="{E25D1480-6F35-456A-8BAB-1AE090EF5B6C}" dt="2021-03-06T17:39:55.181" v="221" actId="14100"/>
        <pc:sldMkLst>
          <pc:docMk/>
          <pc:sldMk cId="2646033021" sldId="259"/>
        </pc:sldMkLst>
        <pc:picChg chg="mod">
          <ac:chgData name="Julie" userId="09480c21-a792-4f35-9038-0a976c15d73e" providerId="ADAL" clId="{E25D1480-6F35-456A-8BAB-1AE090EF5B6C}" dt="2021-03-06T17:39:55.181" v="221" actId="14100"/>
          <ac:picMkLst>
            <pc:docMk/>
            <pc:sldMk cId="2646033021" sldId="259"/>
            <ac:picMk id="2" creationId="{BE5DAA32-F42F-454B-B17E-5C918952D770}"/>
          </ac:picMkLst>
        </pc:picChg>
      </pc:sldChg>
      <pc:sldChg chg="modSp mod modTransition">
        <pc:chgData name="Julie" userId="09480c21-a792-4f35-9038-0a976c15d73e" providerId="ADAL" clId="{E25D1480-6F35-456A-8BAB-1AE090EF5B6C}" dt="2021-03-06T17:40:02.368" v="223" actId="14100"/>
        <pc:sldMkLst>
          <pc:docMk/>
          <pc:sldMk cId="2894627442" sldId="260"/>
        </pc:sldMkLst>
        <pc:picChg chg="mod">
          <ac:chgData name="Julie" userId="09480c21-a792-4f35-9038-0a976c15d73e" providerId="ADAL" clId="{E25D1480-6F35-456A-8BAB-1AE090EF5B6C}" dt="2021-03-06T17:40:02.368" v="223" actId="14100"/>
          <ac:picMkLst>
            <pc:docMk/>
            <pc:sldMk cId="2894627442" sldId="260"/>
            <ac:picMk id="2" creationId="{F362831C-E5AF-4B8E-BFEF-4AA3D83E0358}"/>
          </ac:picMkLst>
        </pc:picChg>
      </pc:sldChg>
      <pc:sldChg chg="modSp mod modTransition">
        <pc:chgData name="Julie" userId="09480c21-a792-4f35-9038-0a976c15d73e" providerId="ADAL" clId="{E25D1480-6F35-456A-8BAB-1AE090EF5B6C}" dt="2021-03-06T17:40:17.869" v="224" actId="14100"/>
        <pc:sldMkLst>
          <pc:docMk/>
          <pc:sldMk cId="4260590521" sldId="261"/>
        </pc:sldMkLst>
        <pc:picChg chg="mod">
          <ac:chgData name="Julie" userId="09480c21-a792-4f35-9038-0a976c15d73e" providerId="ADAL" clId="{E25D1480-6F35-456A-8BAB-1AE090EF5B6C}" dt="2021-03-06T17:40:17.869" v="224" actId="14100"/>
          <ac:picMkLst>
            <pc:docMk/>
            <pc:sldMk cId="4260590521" sldId="261"/>
            <ac:picMk id="2" creationId="{AF2F4434-8FF7-457A-87D9-8C61768D1F78}"/>
          </ac:picMkLst>
        </pc:picChg>
      </pc:sldChg>
      <pc:sldChg chg="modTransition">
        <pc:chgData name="Julie" userId="09480c21-a792-4f35-9038-0a976c15d73e" providerId="ADAL" clId="{E25D1480-6F35-456A-8BAB-1AE090EF5B6C}" dt="2021-03-06T17:37:45.418" v="155"/>
        <pc:sldMkLst>
          <pc:docMk/>
          <pc:sldMk cId="1245437832" sldId="262"/>
        </pc:sldMkLst>
      </pc:sldChg>
      <pc:sldChg chg="modSp mod modTransition">
        <pc:chgData name="Julie" userId="09480c21-a792-4f35-9038-0a976c15d73e" providerId="ADAL" clId="{E25D1480-6F35-456A-8BAB-1AE090EF5B6C}" dt="2021-03-06T17:40:42.053" v="225" actId="14100"/>
        <pc:sldMkLst>
          <pc:docMk/>
          <pc:sldMk cId="2428385811" sldId="263"/>
        </pc:sldMkLst>
        <pc:picChg chg="mod">
          <ac:chgData name="Julie" userId="09480c21-a792-4f35-9038-0a976c15d73e" providerId="ADAL" clId="{E25D1480-6F35-456A-8BAB-1AE090EF5B6C}" dt="2021-03-06T17:40:42.053" v="225" actId="14100"/>
          <ac:picMkLst>
            <pc:docMk/>
            <pc:sldMk cId="2428385811" sldId="263"/>
            <ac:picMk id="2" creationId="{86940C8A-C277-4192-81F0-78F83B5E06E1}"/>
          </ac:picMkLst>
        </pc:picChg>
      </pc:sldChg>
      <pc:sldChg chg="del modTransition">
        <pc:chgData name="Julie" userId="09480c21-a792-4f35-9038-0a976c15d73e" providerId="ADAL" clId="{E25D1480-6F35-456A-8BAB-1AE090EF5B6C}" dt="2021-03-06T17:40:48.571" v="226" actId="47"/>
        <pc:sldMkLst>
          <pc:docMk/>
          <pc:sldMk cId="353237508" sldId="264"/>
        </pc:sldMkLst>
      </pc:sldChg>
      <pc:sldChg chg="modSp mod modTransition">
        <pc:chgData name="Julie" userId="09480c21-a792-4f35-9038-0a976c15d73e" providerId="ADAL" clId="{E25D1480-6F35-456A-8BAB-1AE090EF5B6C}" dt="2021-03-06T17:40:57.767" v="227" actId="14100"/>
        <pc:sldMkLst>
          <pc:docMk/>
          <pc:sldMk cId="1151029546" sldId="265"/>
        </pc:sldMkLst>
        <pc:picChg chg="mod">
          <ac:chgData name="Julie" userId="09480c21-a792-4f35-9038-0a976c15d73e" providerId="ADAL" clId="{E25D1480-6F35-456A-8BAB-1AE090EF5B6C}" dt="2021-03-06T17:40:57.767" v="227" actId="14100"/>
          <ac:picMkLst>
            <pc:docMk/>
            <pc:sldMk cId="1151029546" sldId="265"/>
            <ac:picMk id="2" creationId="{8BB2B4D8-D95E-4251-B08F-5DD5BFD0E263}"/>
          </ac:picMkLst>
        </pc:picChg>
      </pc:sldChg>
      <pc:sldChg chg="modSp mod modTransition">
        <pc:chgData name="Julie" userId="09480c21-a792-4f35-9038-0a976c15d73e" providerId="ADAL" clId="{E25D1480-6F35-456A-8BAB-1AE090EF5B6C}" dt="2021-03-06T17:41:08.326" v="228" actId="14100"/>
        <pc:sldMkLst>
          <pc:docMk/>
          <pc:sldMk cId="4275434110" sldId="266"/>
        </pc:sldMkLst>
        <pc:picChg chg="mod">
          <ac:chgData name="Julie" userId="09480c21-a792-4f35-9038-0a976c15d73e" providerId="ADAL" clId="{E25D1480-6F35-456A-8BAB-1AE090EF5B6C}" dt="2021-03-06T17:41:08.326" v="228" actId="14100"/>
          <ac:picMkLst>
            <pc:docMk/>
            <pc:sldMk cId="4275434110" sldId="266"/>
            <ac:picMk id="2" creationId="{5FDA75C7-16AA-4EB6-8F8C-944C0FC916B0}"/>
          </ac:picMkLst>
        </pc:picChg>
      </pc:sldChg>
      <pc:sldChg chg="modTransition">
        <pc:chgData name="Julie" userId="09480c21-a792-4f35-9038-0a976c15d73e" providerId="ADAL" clId="{E25D1480-6F35-456A-8BAB-1AE090EF5B6C}" dt="2021-03-06T17:38:21.506" v="203"/>
        <pc:sldMkLst>
          <pc:docMk/>
          <pc:sldMk cId="2369641470" sldId="267"/>
        </pc:sldMkLst>
      </pc:sldChg>
      <pc:sldChg chg="modTransition">
        <pc:chgData name="Julie" userId="09480c21-a792-4f35-9038-0a976c15d73e" providerId="ADAL" clId="{E25D1480-6F35-456A-8BAB-1AE090EF5B6C}" dt="2021-03-06T17:38:26.384" v="205"/>
        <pc:sldMkLst>
          <pc:docMk/>
          <pc:sldMk cId="1346018757" sldId="268"/>
        </pc:sldMkLst>
      </pc:sldChg>
      <pc:sldChg chg="modTransition">
        <pc:chgData name="Julie" userId="09480c21-a792-4f35-9038-0a976c15d73e" providerId="ADAL" clId="{E25D1480-6F35-456A-8BAB-1AE090EF5B6C}" dt="2021-03-06T17:38:30.975" v="207"/>
        <pc:sldMkLst>
          <pc:docMk/>
          <pc:sldMk cId="3870855325" sldId="269"/>
        </pc:sldMkLst>
      </pc:sldChg>
      <pc:sldChg chg="modTransition">
        <pc:chgData name="Julie" userId="09480c21-a792-4f35-9038-0a976c15d73e" providerId="ADAL" clId="{E25D1480-6F35-456A-8BAB-1AE090EF5B6C}" dt="2021-03-06T17:38:35.506" v="209"/>
        <pc:sldMkLst>
          <pc:docMk/>
          <pc:sldMk cId="3826846014" sldId="270"/>
        </pc:sldMkLst>
      </pc:sldChg>
      <pc:sldChg chg="modSp mod modTransition">
        <pc:chgData name="Julie" userId="09480c21-a792-4f35-9038-0a976c15d73e" providerId="ADAL" clId="{E25D1480-6F35-456A-8BAB-1AE090EF5B6C}" dt="2021-03-06T17:41:25.513" v="230" actId="14100"/>
        <pc:sldMkLst>
          <pc:docMk/>
          <pc:sldMk cId="2008459851" sldId="271"/>
        </pc:sldMkLst>
        <pc:picChg chg="mod">
          <ac:chgData name="Julie" userId="09480c21-a792-4f35-9038-0a976c15d73e" providerId="ADAL" clId="{E25D1480-6F35-456A-8BAB-1AE090EF5B6C}" dt="2021-03-06T17:41:25.513" v="230" actId="14100"/>
          <ac:picMkLst>
            <pc:docMk/>
            <pc:sldMk cId="2008459851" sldId="271"/>
            <ac:picMk id="2" creationId="{A6D0A566-E76E-46A9-B287-BCBBC55B46B1}"/>
          </ac:picMkLst>
        </pc:picChg>
      </pc:sldChg>
      <pc:sldChg chg="modTransition">
        <pc:chgData name="Julie" userId="09480c21-a792-4f35-9038-0a976c15d73e" providerId="ADAL" clId="{E25D1480-6F35-456A-8BAB-1AE090EF5B6C}" dt="2021-03-06T17:38:46.059" v="213"/>
        <pc:sldMkLst>
          <pc:docMk/>
          <pc:sldMk cId="3412184196" sldId="272"/>
        </pc:sldMkLst>
      </pc:sldChg>
      <pc:sldChg chg="modTransition">
        <pc:chgData name="Julie" userId="09480c21-a792-4f35-9038-0a976c15d73e" providerId="ADAL" clId="{E25D1480-6F35-456A-8BAB-1AE090EF5B6C}" dt="2021-03-06T17:38:54.627" v="215"/>
        <pc:sldMkLst>
          <pc:docMk/>
          <pc:sldMk cId="1018445418" sldId="273"/>
        </pc:sldMkLst>
      </pc:sldChg>
      <pc:sldChg chg="modTransition">
        <pc:chgData name="Julie" userId="09480c21-a792-4f35-9038-0a976c15d73e" providerId="ADAL" clId="{E25D1480-6F35-456A-8BAB-1AE090EF5B6C}" dt="2021-03-06T17:38:59.026" v="217"/>
        <pc:sldMkLst>
          <pc:docMk/>
          <pc:sldMk cId="2934715992" sldId="274"/>
        </pc:sldMkLst>
      </pc:sldChg>
      <pc:sldChg chg="new del">
        <pc:chgData name="Julie" userId="09480c21-a792-4f35-9038-0a976c15d73e" providerId="ADAL" clId="{E25D1480-6F35-456A-8BAB-1AE090EF5B6C}" dt="2021-03-06T17:56:03.018" v="254" actId="47"/>
        <pc:sldMkLst>
          <pc:docMk/>
          <pc:sldMk cId="1760322116" sldId="275"/>
        </pc:sldMkLst>
      </pc:sldChg>
      <pc:sldChg chg="new del">
        <pc:chgData name="Julie" userId="09480c21-a792-4f35-9038-0a976c15d73e" providerId="ADAL" clId="{E25D1480-6F35-456A-8BAB-1AE090EF5B6C}" dt="2021-03-06T17:56:05.539" v="255" actId="47"/>
        <pc:sldMkLst>
          <pc:docMk/>
          <pc:sldMk cId="4108090787" sldId="276"/>
        </pc:sldMkLst>
      </pc:sldChg>
      <pc:sldChg chg="modSp new mod">
        <pc:chgData name="Julie" userId="09480c21-a792-4f35-9038-0a976c15d73e" providerId="ADAL" clId="{E25D1480-6F35-456A-8BAB-1AE090EF5B6C}" dt="2021-03-06T17:55:57.315" v="253" actId="20577"/>
        <pc:sldMkLst>
          <pc:docMk/>
          <pc:sldMk cId="315953143" sldId="277"/>
        </pc:sldMkLst>
        <pc:spChg chg="mod">
          <ac:chgData name="Julie" userId="09480c21-a792-4f35-9038-0a976c15d73e" providerId="ADAL" clId="{E25D1480-6F35-456A-8BAB-1AE090EF5B6C}" dt="2021-03-06T17:55:57.315" v="253" actId="20577"/>
          <ac:spMkLst>
            <pc:docMk/>
            <pc:sldMk cId="315953143" sldId="277"/>
            <ac:spMk id="2" creationId="{400D8239-F6F3-46CF-866F-E6F5A5FDBEE9}"/>
          </ac:spMkLst>
        </pc:spChg>
      </pc:sldChg>
      <pc:sldChg chg="modSp new mod">
        <pc:chgData name="Julie" userId="09480c21-a792-4f35-9038-0a976c15d73e" providerId="ADAL" clId="{E25D1480-6F35-456A-8BAB-1AE090EF5B6C}" dt="2021-03-06T18:00:32.075" v="319" actId="403"/>
        <pc:sldMkLst>
          <pc:docMk/>
          <pc:sldMk cId="933659377" sldId="278"/>
        </pc:sldMkLst>
        <pc:spChg chg="mod">
          <ac:chgData name="Julie" userId="09480c21-a792-4f35-9038-0a976c15d73e" providerId="ADAL" clId="{E25D1480-6F35-456A-8BAB-1AE090EF5B6C}" dt="2021-03-06T18:00:32.075" v="319" actId="403"/>
          <ac:spMkLst>
            <pc:docMk/>
            <pc:sldMk cId="933659377" sldId="278"/>
            <ac:spMk id="2" creationId="{9A0B573A-2DD2-45E0-8CAE-41B6D40431A2}"/>
          </ac:spMkLst>
        </pc:spChg>
        <pc:spChg chg="mod">
          <ac:chgData name="Julie" userId="09480c21-a792-4f35-9038-0a976c15d73e" providerId="ADAL" clId="{E25D1480-6F35-456A-8BAB-1AE090EF5B6C}" dt="2021-03-06T18:00:25.802" v="312" actId="20577"/>
          <ac:spMkLst>
            <pc:docMk/>
            <pc:sldMk cId="933659377" sldId="278"/>
            <ac:spMk id="3" creationId="{91AB73A3-F12C-4522-A56A-A3AB1C40625D}"/>
          </ac:spMkLst>
        </pc:spChg>
      </pc:sldChg>
      <pc:sldChg chg="modSp new mod">
        <pc:chgData name="Julie" userId="09480c21-a792-4f35-9038-0a976c15d73e" providerId="ADAL" clId="{E25D1480-6F35-456A-8BAB-1AE090EF5B6C}" dt="2021-03-06T18:00:50.229" v="329" actId="403"/>
        <pc:sldMkLst>
          <pc:docMk/>
          <pc:sldMk cId="299548996" sldId="279"/>
        </pc:sldMkLst>
        <pc:spChg chg="mod">
          <ac:chgData name="Julie" userId="09480c21-a792-4f35-9038-0a976c15d73e" providerId="ADAL" clId="{E25D1480-6F35-456A-8BAB-1AE090EF5B6C}" dt="2021-03-06T18:00:50.229" v="329" actId="403"/>
          <ac:spMkLst>
            <pc:docMk/>
            <pc:sldMk cId="299548996" sldId="279"/>
            <ac:spMk id="2" creationId="{B68F4CF3-97EE-43D9-A240-E8850DB54CE3}"/>
          </ac:spMkLst>
        </pc:spChg>
        <pc:spChg chg="mod">
          <ac:chgData name="Julie" userId="09480c21-a792-4f35-9038-0a976c15d73e" providerId="ADAL" clId="{E25D1480-6F35-456A-8BAB-1AE090EF5B6C}" dt="2021-03-06T18:00:38.211" v="322" actId="20577"/>
          <ac:spMkLst>
            <pc:docMk/>
            <pc:sldMk cId="299548996" sldId="279"/>
            <ac:spMk id="3" creationId="{D4D27DFD-8288-4572-AD58-0198EFF21493}"/>
          </ac:spMkLst>
        </pc:spChg>
      </pc:sldChg>
      <pc:sldChg chg="modSp new mod ord">
        <pc:chgData name="Julie" userId="09480c21-a792-4f35-9038-0a976c15d73e" providerId="ADAL" clId="{E25D1480-6F35-456A-8BAB-1AE090EF5B6C}" dt="2021-03-06T18:02:04.470" v="346"/>
        <pc:sldMkLst>
          <pc:docMk/>
          <pc:sldMk cId="2941227235" sldId="280"/>
        </pc:sldMkLst>
        <pc:spChg chg="mod">
          <ac:chgData name="Julie" userId="09480c21-a792-4f35-9038-0a976c15d73e" providerId="ADAL" clId="{E25D1480-6F35-456A-8BAB-1AE090EF5B6C}" dt="2021-03-06T18:01:01.305" v="339" actId="403"/>
          <ac:spMkLst>
            <pc:docMk/>
            <pc:sldMk cId="2941227235" sldId="280"/>
            <ac:spMk id="2" creationId="{835E395F-CA0F-4C6B-BA2A-4AC368C80AB0}"/>
          </ac:spMkLst>
        </pc:spChg>
        <pc:spChg chg="mod">
          <ac:chgData name="Julie" userId="09480c21-a792-4f35-9038-0a976c15d73e" providerId="ADAL" clId="{E25D1480-6F35-456A-8BAB-1AE090EF5B6C}" dt="2021-03-06T18:00:57.141" v="332" actId="20577"/>
          <ac:spMkLst>
            <pc:docMk/>
            <pc:sldMk cId="2941227235" sldId="280"/>
            <ac:spMk id="3" creationId="{2E6F8421-05F6-45EC-AA35-929C403A8B33}"/>
          </ac:spMkLst>
        </pc:spChg>
      </pc:sldChg>
      <pc:sldChg chg="modSp new mod ord">
        <pc:chgData name="Julie" userId="09480c21-a792-4f35-9038-0a976c15d73e" providerId="ADAL" clId="{E25D1480-6F35-456A-8BAB-1AE090EF5B6C}" dt="2021-03-06T18:02:08.829" v="348"/>
        <pc:sldMkLst>
          <pc:docMk/>
          <pc:sldMk cId="2824514343" sldId="281"/>
        </pc:sldMkLst>
        <pc:spChg chg="mod">
          <ac:chgData name="Julie" userId="09480c21-a792-4f35-9038-0a976c15d73e" providerId="ADAL" clId="{E25D1480-6F35-456A-8BAB-1AE090EF5B6C}" dt="2021-03-06T18:01:05.126" v="340" actId="404"/>
          <ac:spMkLst>
            <pc:docMk/>
            <pc:sldMk cId="2824514343" sldId="281"/>
            <ac:spMk id="2" creationId="{5AE1B66C-2EEE-43DD-A20C-1BCC0A275C15}"/>
          </ac:spMkLst>
        </pc:spChg>
        <pc:spChg chg="mod">
          <ac:chgData name="Julie" userId="09480c21-a792-4f35-9038-0a976c15d73e" providerId="ADAL" clId="{E25D1480-6F35-456A-8BAB-1AE090EF5B6C}" dt="2021-03-06T17:59:51.078" v="307" actId="20577"/>
          <ac:spMkLst>
            <pc:docMk/>
            <pc:sldMk cId="2824514343" sldId="281"/>
            <ac:spMk id="3" creationId="{1C920161-7352-4468-9E14-115593B37768}"/>
          </ac:spMkLst>
        </pc:spChg>
      </pc:sldChg>
      <pc:sldChg chg="modSp new mod ord">
        <pc:chgData name="Julie" userId="09480c21-a792-4f35-9038-0a976c15d73e" providerId="ADAL" clId="{E25D1480-6F35-456A-8BAB-1AE090EF5B6C}" dt="2021-03-06T18:02:12.972" v="350"/>
        <pc:sldMkLst>
          <pc:docMk/>
          <pc:sldMk cId="1916733490" sldId="282"/>
        </pc:sldMkLst>
        <pc:spChg chg="mod">
          <ac:chgData name="Julie" userId="09480c21-a792-4f35-9038-0a976c15d73e" providerId="ADAL" clId="{E25D1480-6F35-456A-8BAB-1AE090EF5B6C}" dt="2021-03-06T18:01:10.406" v="342" actId="404"/>
          <ac:spMkLst>
            <pc:docMk/>
            <pc:sldMk cId="1916733490" sldId="282"/>
            <ac:spMk id="2" creationId="{C345B9CC-68BA-4B02-A1D9-B29E3776A9B1}"/>
          </ac:spMkLst>
        </pc:spChg>
        <pc:spChg chg="mod">
          <ac:chgData name="Julie" userId="09480c21-a792-4f35-9038-0a976c15d73e" providerId="ADAL" clId="{E25D1480-6F35-456A-8BAB-1AE090EF5B6C}" dt="2021-03-06T17:59:08.392" v="283" actId="20577"/>
          <ac:spMkLst>
            <pc:docMk/>
            <pc:sldMk cId="1916733490" sldId="282"/>
            <ac:spMk id="3" creationId="{EB3920A7-22E0-4C6F-8104-7F5BA7A77C0E}"/>
          </ac:spMkLst>
        </pc:spChg>
      </pc:sldChg>
      <pc:sldChg chg="modSp new mod ord">
        <pc:chgData name="Julie" userId="09480c21-a792-4f35-9038-0a976c15d73e" providerId="ADAL" clId="{E25D1480-6F35-456A-8BAB-1AE090EF5B6C}" dt="2021-03-06T18:02:18.660" v="352"/>
        <pc:sldMkLst>
          <pc:docMk/>
          <pc:sldMk cId="1462069652" sldId="283"/>
        </pc:sldMkLst>
        <pc:spChg chg="mod">
          <ac:chgData name="Julie" userId="09480c21-a792-4f35-9038-0a976c15d73e" providerId="ADAL" clId="{E25D1480-6F35-456A-8BAB-1AE090EF5B6C}" dt="2021-03-06T18:01:15.121" v="344" actId="404"/>
          <ac:spMkLst>
            <pc:docMk/>
            <pc:sldMk cId="1462069652" sldId="283"/>
            <ac:spMk id="2" creationId="{A2322F6E-7EDE-413B-B6F3-56B616B9410F}"/>
          </ac:spMkLst>
        </pc:spChg>
        <pc:spChg chg="mod">
          <ac:chgData name="Julie" userId="09480c21-a792-4f35-9038-0a976c15d73e" providerId="ADAL" clId="{E25D1480-6F35-456A-8BAB-1AE090EF5B6C}" dt="2021-03-06T17:58:56.962" v="279" actId="20577"/>
          <ac:spMkLst>
            <pc:docMk/>
            <pc:sldMk cId="1462069652" sldId="283"/>
            <ac:spMk id="3" creationId="{D8D46798-6C51-4055-BC27-C5D7F0C6FD0E}"/>
          </ac:spMkLst>
        </pc:spChg>
      </pc:sldChg>
      <pc:sldChg chg="new del ord">
        <pc:chgData name="Julie" userId="09480c21-a792-4f35-9038-0a976c15d73e" providerId="ADAL" clId="{E25D1480-6F35-456A-8BAB-1AE090EF5B6C}" dt="2021-03-06T19:29:17.036" v="357" actId="47"/>
        <pc:sldMkLst>
          <pc:docMk/>
          <pc:sldMk cId="2131098949" sldId="284"/>
        </pc:sldMkLst>
      </pc:sldChg>
      <pc:sldChg chg="addSp modSp new mod">
        <pc:chgData name="Julie" userId="09480c21-a792-4f35-9038-0a976c15d73e" providerId="ADAL" clId="{E25D1480-6F35-456A-8BAB-1AE090EF5B6C}" dt="2021-03-06T19:29:33.625" v="362" actId="1076"/>
        <pc:sldMkLst>
          <pc:docMk/>
          <pc:sldMk cId="517397456" sldId="285"/>
        </pc:sldMkLst>
        <pc:picChg chg="add mod">
          <ac:chgData name="Julie" userId="09480c21-a792-4f35-9038-0a976c15d73e" providerId="ADAL" clId="{E25D1480-6F35-456A-8BAB-1AE090EF5B6C}" dt="2021-03-06T19:29:33.625" v="362" actId="1076"/>
          <ac:picMkLst>
            <pc:docMk/>
            <pc:sldMk cId="517397456" sldId="285"/>
            <ac:picMk id="3" creationId="{427A72F5-62D5-47A0-A805-8DBFD0453B6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32EA1-ACF1-4905-8F92-ED99421E62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419EBE9-710D-45A5-9E00-865000B1AF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8A69CB7-F177-442E-A0F3-3B7DE43B8D62}"/>
              </a:ext>
            </a:extLst>
          </p:cNvPr>
          <p:cNvSpPr>
            <a:spLocks noGrp="1"/>
          </p:cNvSpPr>
          <p:nvPr>
            <p:ph type="dt" sz="half" idx="10"/>
          </p:nvPr>
        </p:nvSpPr>
        <p:spPr/>
        <p:txBody>
          <a:bodyPr/>
          <a:lstStyle/>
          <a:p>
            <a:fld id="{2A1D2B01-8A57-499D-8CE0-2AFB262CFBE8}" type="datetimeFigureOut">
              <a:rPr lang="en-GB" smtClean="0"/>
              <a:t>08/03/2021</a:t>
            </a:fld>
            <a:endParaRPr lang="en-GB"/>
          </a:p>
        </p:txBody>
      </p:sp>
      <p:sp>
        <p:nvSpPr>
          <p:cNvPr id="5" name="Footer Placeholder 4">
            <a:extLst>
              <a:ext uri="{FF2B5EF4-FFF2-40B4-BE49-F238E27FC236}">
                <a16:creationId xmlns:a16="http://schemas.microsoft.com/office/drawing/2014/main" id="{64CD2690-0B27-4BF6-897B-E3D0254079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0ECF3B-2CD8-42DC-8B19-C85155F0D154}"/>
              </a:ext>
            </a:extLst>
          </p:cNvPr>
          <p:cNvSpPr>
            <a:spLocks noGrp="1"/>
          </p:cNvSpPr>
          <p:nvPr>
            <p:ph type="sldNum" sz="quarter" idx="12"/>
          </p:nvPr>
        </p:nvSpPr>
        <p:spPr/>
        <p:txBody>
          <a:bodyPr/>
          <a:lstStyle/>
          <a:p>
            <a:fld id="{F7825CD6-1CDD-481B-AC96-E4F035EDDBAD}" type="slidenum">
              <a:rPr lang="en-GB" smtClean="0"/>
              <a:t>‹#›</a:t>
            </a:fld>
            <a:endParaRPr lang="en-GB"/>
          </a:p>
        </p:txBody>
      </p:sp>
    </p:spTree>
    <p:extLst>
      <p:ext uri="{BB962C8B-B14F-4D97-AF65-F5344CB8AC3E}">
        <p14:creationId xmlns:p14="http://schemas.microsoft.com/office/powerpoint/2010/main" val="864260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DEE19-F310-4AEC-81D1-36C5DE008B7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B1471C7-482E-4CF8-88DC-301875627B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FF3E3F-40BA-4DC2-AAE2-9A136E478DA4}"/>
              </a:ext>
            </a:extLst>
          </p:cNvPr>
          <p:cNvSpPr>
            <a:spLocks noGrp="1"/>
          </p:cNvSpPr>
          <p:nvPr>
            <p:ph type="dt" sz="half" idx="10"/>
          </p:nvPr>
        </p:nvSpPr>
        <p:spPr/>
        <p:txBody>
          <a:bodyPr/>
          <a:lstStyle/>
          <a:p>
            <a:fld id="{2A1D2B01-8A57-499D-8CE0-2AFB262CFBE8}" type="datetimeFigureOut">
              <a:rPr lang="en-GB" smtClean="0"/>
              <a:t>08/03/2021</a:t>
            </a:fld>
            <a:endParaRPr lang="en-GB"/>
          </a:p>
        </p:txBody>
      </p:sp>
      <p:sp>
        <p:nvSpPr>
          <p:cNvPr id="5" name="Footer Placeholder 4">
            <a:extLst>
              <a:ext uri="{FF2B5EF4-FFF2-40B4-BE49-F238E27FC236}">
                <a16:creationId xmlns:a16="http://schemas.microsoft.com/office/drawing/2014/main" id="{1A129937-06D4-400F-8010-6F74588477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A3A621-0622-43CB-B375-257EAED0F9BA}"/>
              </a:ext>
            </a:extLst>
          </p:cNvPr>
          <p:cNvSpPr>
            <a:spLocks noGrp="1"/>
          </p:cNvSpPr>
          <p:nvPr>
            <p:ph type="sldNum" sz="quarter" idx="12"/>
          </p:nvPr>
        </p:nvSpPr>
        <p:spPr/>
        <p:txBody>
          <a:bodyPr/>
          <a:lstStyle/>
          <a:p>
            <a:fld id="{F7825CD6-1CDD-481B-AC96-E4F035EDDBAD}" type="slidenum">
              <a:rPr lang="en-GB" smtClean="0"/>
              <a:t>‹#›</a:t>
            </a:fld>
            <a:endParaRPr lang="en-GB"/>
          </a:p>
        </p:txBody>
      </p:sp>
    </p:spTree>
    <p:extLst>
      <p:ext uri="{BB962C8B-B14F-4D97-AF65-F5344CB8AC3E}">
        <p14:creationId xmlns:p14="http://schemas.microsoft.com/office/powerpoint/2010/main" val="1360108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8C1735-B199-4A1A-AA4E-86457E25573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7656BA5-79BA-4223-9746-F136E7D3A8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E77EF5-EFAC-4467-80DF-A425A30E13FC}"/>
              </a:ext>
            </a:extLst>
          </p:cNvPr>
          <p:cNvSpPr>
            <a:spLocks noGrp="1"/>
          </p:cNvSpPr>
          <p:nvPr>
            <p:ph type="dt" sz="half" idx="10"/>
          </p:nvPr>
        </p:nvSpPr>
        <p:spPr/>
        <p:txBody>
          <a:bodyPr/>
          <a:lstStyle/>
          <a:p>
            <a:fld id="{2A1D2B01-8A57-499D-8CE0-2AFB262CFBE8}" type="datetimeFigureOut">
              <a:rPr lang="en-GB" smtClean="0"/>
              <a:t>08/03/2021</a:t>
            </a:fld>
            <a:endParaRPr lang="en-GB"/>
          </a:p>
        </p:txBody>
      </p:sp>
      <p:sp>
        <p:nvSpPr>
          <p:cNvPr id="5" name="Footer Placeholder 4">
            <a:extLst>
              <a:ext uri="{FF2B5EF4-FFF2-40B4-BE49-F238E27FC236}">
                <a16:creationId xmlns:a16="http://schemas.microsoft.com/office/drawing/2014/main" id="{E56DD038-007C-48CA-BDF8-B01E538843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56C396-FE8E-42EB-BAFA-7E17057DC1C2}"/>
              </a:ext>
            </a:extLst>
          </p:cNvPr>
          <p:cNvSpPr>
            <a:spLocks noGrp="1"/>
          </p:cNvSpPr>
          <p:nvPr>
            <p:ph type="sldNum" sz="quarter" idx="12"/>
          </p:nvPr>
        </p:nvSpPr>
        <p:spPr/>
        <p:txBody>
          <a:bodyPr/>
          <a:lstStyle/>
          <a:p>
            <a:fld id="{F7825CD6-1CDD-481B-AC96-E4F035EDDBAD}" type="slidenum">
              <a:rPr lang="en-GB" smtClean="0"/>
              <a:t>‹#›</a:t>
            </a:fld>
            <a:endParaRPr lang="en-GB"/>
          </a:p>
        </p:txBody>
      </p:sp>
    </p:spTree>
    <p:extLst>
      <p:ext uri="{BB962C8B-B14F-4D97-AF65-F5344CB8AC3E}">
        <p14:creationId xmlns:p14="http://schemas.microsoft.com/office/powerpoint/2010/main" val="2137733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88CA-EF18-4C62-AA93-615DC926F4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4D34756-5692-4BDB-B1FC-6E14C061F4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3F69BE-8328-4676-A50F-C58190A75B97}"/>
              </a:ext>
            </a:extLst>
          </p:cNvPr>
          <p:cNvSpPr>
            <a:spLocks noGrp="1"/>
          </p:cNvSpPr>
          <p:nvPr>
            <p:ph type="dt" sz="half" idx="10"/>
          </p:nvPr>
        </p:nvSpPr>
        <p:spPr/>
        <p:txBody>
          <a:bodyPr/>
          <a:lstStyle/>
          <a:p>
            <a:fld id="{2A1D2B01-8A57-499D-8CE0-2AFB262CFBE8}" type="datetimeFigureOut">
              <a:rPr lang="en-GB" smtClean="0"/>
              <a:t>08/03/2021</a:t>
            </a:fld>
            <a:endParaRPr lang="en-GB"/>
          </a:p>
        </p:txBody>
      </p:sp>
      <p:sp>
        <p:nvSpPr>
          <p:cNvPr id="5" name="Footer Placeholder 4">
            <a:extLst>
              <a:ext uri="{FF2B5EF4-FFF2-40B4-BE49-F238E27FC236}">
                <a16:creationId xmlns:a16="http://schemas.microsoft.com/office/drawing/2014/main" id="{D41DC9E6-5B55-4A4E-8C11-F412A1865B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C41100-A774-439B-9452-C05D263895D6}"/>
              </a:ext>
            </a:extLst>
          </p:cNvPr>
          <p:cNvSpPr>
            <a:spLocks noGrp="1"/>
          </p:cNvSpPr>
          <p:nvPr>
            <p:ph type="sldNum" sz="quarter" idx="12"/>
          </p:nvPr>
        </p:nvSpPr>
        <p:spPr/>
        <p:txBody>
          <a:bodyPr/>
          <a:lstStyle/>
          <a:p>
            <a:fld id="{F7825CD6-1CDD-481B-AC96-E4F035EDDBAD}" type="slidenum">
              <a:rPr lang="en-GB" smtClean="0"/>
              <a:t>‹#›</a:t>
            </a:fld>
            <a:endParaRPr lang="en-GB"/>
          </a:p>
        </p:txBody>
      </p:sp>
    </p:spTree>
    <p:extLst>
      <p:ext uri="{BB962C8B-B14F-4D97-AF65-F5344CB8AC3E}">
        <p14:creationId xmlns:p14="http://schemas.microsoft.com/office/powerpoint/2010/main" val="4057072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38070-D80D-43ED-97DD-737A3F948F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793A6E2-D1F1-4072-85CC-DC37CA901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A4D44A-FEC6-471D-BF14-C6B683BF4776}"/>
              </a:ext>
            </a:extLst>
          </p:cNvPr>
          <p:cNvSpPr>
            <a:spLocks noGrp="1"/>
          </p:cNvSpPr>
          <p:nvPr>
            <p:ph type="dt" sz="half" idx="10"/>
          </p:nvPr>
        </p:nvSpPr>
        <p:spPr/>
        <p:txBody>
          <a:bodyPr/>
          <a:lstStyle/>
          <a:p>
            <a:fld id="{2A1D2B01-8A57-499D-8CE0-2AFB262CFBE8}" type="datetimeFigureOut">
              <a:rPr lang="en-GB" smtClean="0"/>
              <a:t>08/03/2021</a:t>
            </a:fld>
            <a:endParaRPr lang="en-GB"/>
          </a:p>
        </p:txBody>
      </p:sp>
      <p:sp>
        <p:nvSpPr>
          <p:cNvPr id="5" name="Footer Placeholder 4">
            <a:extLst>
              <a:ext uri="{FF2B5EF4-FFF2-40B4-BE49-F238E27FC236}">
                <a16:creationId xmlns:a16="http://schemas.microsoft.com/office/drawing/2014/main" id="{776FB6CD-C4DD-4BB3-B496-FCB1CF7C4C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415AC1-E114-432A-A8FC-7BAC5422CA17}"/>
              </a:ext>
            </a:extLst>
          </p:cNvPr>
          <p:cNvSpPr>
            <a:spLocks noGrp="1"/>
          </p:cNvSpPr>
          <p:nvPr>
            <p:ph type="sldNum" sz="quarter" idx="12"/>
          </p:nvPr>
        </p:nvSpPr>
        <p:spPr/>
        <p:txBody>
          <a:bodyPr/>
          <a:lstStyle/>
          <a:p>
            <a:fld id="{F7825CD6-1CDD-481B-AC96-E4F035EDDBAD}" type="slidenum">
              <a:rPr lang="en-GB" smtClean="0"/>
              <a:t>‹#›</a:t>
            </a:fld>
            <a:endParaRPr lang="en-GB"/>
          </a:p>
        </p:txBody>
      </p:sp>
    </p:spTree>
    <p:extLst>
      <p:ext uri="{BB962C8B-B14F-4D97-AF65-F5344CB8AC3E}">
        <p14:creationId xmlns:p14="http://schemas.microsoft.com/office/powerpoint/2010/main" val="3893107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328BB-7235-495E-B53E-2B0B4B790F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F798403-BA50-42B8-A7FF-2F419EE1C1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342FFC6-29D1-4159-A7EA-6F5A44B57E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A10ADDC-57EE-4C2E-B2D0-11CE81225DE3}"/>
              </a:ext>
            </a:extLst>
          </p:cNvPr>
          <p:cNvSpPr>
            <a:spLocks noGrp="1"/>
          </p:cNvSpPr>
          <p:nvPr>
            <p:ph type="dt" sz="half" idx="10"/>
          </p:nvPr>
        </p:nvSpPr>
        <p:spPr/>
        <p:txBody>
          <a:bodyPr/>
          <a:lstStyle/>
          <a:p>
            <a:fld id="{2A1D2B01-8A57-499D-8CE0-2AFB262CFBE8}" type="datetimeFigureOut">
              <a:rPr lang="en-GB" smtClean="0"/>
              <a:t>08/03/2021</a:t>
            </a:fld>
            <a:endParaRPr lang="en-GB"/>
          </a:p>
        </p:txBody>
      </p:sp>
      <p:sp>
        <p:nvSpPr>
          <p:cNvPr id="6" name="Footer Placeholder 5">
            <a:extLst>
              <a:ext uri="{FF2B5EF4-FFF2-40B4-BE49-F238E27FC236}">
                <a16:creationId xmlns:a16="http://schemas.microsoft.com/office/drawing/2014/main" id="{A60839F4-21B6-43D4-B1B2-A1141791A8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03BE29-FBA6-4E4F-9F3C-785EFF544ABE}"/>
              </a:ext>
            </a:extLst>
          </p:cNvPr>
          <p:cNvSpPr>
            <a:spLocks noGrp="1"/>
          </p:cNvSpPr>
          <p:nvPr>
            <p:ph type="sldNum" sz="quarter" idx="12"/>
          </p:nvPr>
        </p:nvSpPr>
        <p:spPr/>
        <p:txBody>
          <a:bodyPr/>
          <a:lstStyle/>
          <a:p>
            <a:fld id="{F7825CD6-1CDD-481B-AC96-E4F035EDDBAD}" type="slidenum">
              <a:rPr lang="en-GB" smtClean="0"/>
              <a:t>‹#›</a:t>
            </a:fld>
            <a:endParaRPr lang="en-GB"/>
          </a:p>
        </p:txBody>
      </p:sp>
    </p:spTree>
    <p:extLst>
      <p:ext uri="{BB962C8B-B14F-4D97-AF65-F5344CB8AC3E}">
        <p14:creationId xmlns:p14="http://schemas.microsoft.com/office/powerpoint/2010/main" val="993348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6C87-4EBF-4571-8B86-804EDC74D57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9F0C78B-AEF1-42D0-AC49-1170011C15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B5FB44-B876-4281-875E-1027233C51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C90EA23-E470-4B49-BC92-C0E2F239B6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803468-4A03-4054-BA68-0267A78763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E7F1588-BF6F-467E-864C-17235091077D}"/>
              </a:ext>
            </a:extLst>
          </p:cNvPr>
          <p:cNvSpPr>
            <a:spLocks noGrp="1"/>
          </p:cNvSpPr>
          <p:nvPr>
            <p:ph type="dt" sz="half" idx="10"/>
          </p:nvPr>
        </p:nvSpPr>
        <p:spPr/>
        <p:txBody>
          <a:bodyPr/>
          <a:lstStyle/>
          <a:p>
            <a:fld id="{2A1D2B01-8A57-499D-8CE0-2AFB262CFBE8}" type="datetimeFigureOut">
              <a:rPr lang="en-GB" smtClean="0"/>
              <a:t>08/03/2021</a:t>
            </a:fld>
            <a:endParaRPr lang="en-GB"/>
          </a:p>
        </p:txBody>
      </p:sp>
      <p:sp>
        <p:nvSpPr>
          <p:cNvPr id="8" name="Footer Placeholder 7">
            <a:extLst>
              <a:ext uri="{FF2B5EF4-FFF2-40B4-BE49-F238E27FC236}">
                <a16:creationId xmlns:a16="http://schemas.microsoft.com/office/drawing/2014/main" id="{B7AEE433-0D0C-44E6-A810-61584D3F292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8E59020-AB23-45F6-AEFC-3AA09C9BB698}"/>
              </a:ext>
            </a:extLst>
          </p:cNvPr>
          <p:cNvSpPr>
            <a:spLocks noGrp="1"/>
          </p:cNvSpPr>
          <p:nvPr>
            <p:ph type="sldNum" sz="quarter" idx="12"/>
          </p:nvPr>
        </p:nvSpPr>
        <p:spPr/>
        <p:txBody>
          <a:bodyPr/>
          <a:lstStyle/>
          <a:p>
            <a:fld id="{F7825CD6-1CDD-481B-AC96-E4F035EDDBAD}" type="slidenum">
              <a:rPr lang="en-GB" smtClean="0"/>
              <a:t>‹#›</a:t>
            </a:fld>
            <a:endParaRPr lang="en-GB"/>
          </a:p>
        </p:txBody>
      </p:sp>
    </p:spTree>
    <p:extLst>
      <p:ext uri="{BB962C8B-B14F-4D97-AF65-F5344CB8AC3E}">
        <p14:creationId xmlns:p14="http://schemas.microsoft.com/office/powerpoint/2010/main" val="1802316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9C3B3-46DE-4D07-BEA5-50E7E07E7E0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E33FCEA-A682-48E0-9917-BFBC048CE595}"/>
              </a:ext>
            </a:extLst>
          </p:cNvPr>
          <p:cNvSpPr>
            <a:spLocks noGrp="1"/>
          </p:cNvSpPr>
          <p:nvPr>
            <p:ph type="dt" sz="half" idx="10"/>
          </p:nvPr>
        </p:nvSpPr>
        <p:spPr/>
        <p:txBody>
          <a:bodyPr/>
          <a:lstStyle/>
          <a:p>
            <a:fld id="{2A1D2B01-8A57-499D-8CE0-2AFB262CFBE8}" type="datetimeFigureOut">
              <a:rPr lang="en-GB" smtClean="0"/>
              <a:t>08/03/2021</a:t>
            </a:fld>
            <a:endParaRPr lang="en-GB"/>
          </a:p>
        </p:txBody>
      </p:sp>
      <p:sp>
        <p:nvSpPr>
          <p:cNvPr id="4" name="Footer Placeholder 3">
            <a:extLst>
              <a:ext uri="{FF2B5EF4-FFF2-40B4-BE49-F238E27FC236}">
                <a16:creationId xmlns:a16="http://schemas.microsoft.com/office/drawing/2014/main" id="{7CDB7A91-8A5B-4C72-BE1E-DE298A4533D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DE3BB07-08FF-4240-BD5F-7DA7E286D764}"/>
              </a:ext>
            </a:extLst>
          </p:cNvPr>
          <p:cNvSpPr>
            <a:spLocks noGrp="1"/>
          </p:cNvSpPr>
          <p:nvPr>
            <p:ph type="sldNum" sz="quarter" idx="12"/>
          </p:nvPr>
        </p:nvSpPr>
        <p:spPr/>
        <p:txBody>
          <a:bodyPr/>
          <a:lstStyle/>
          <a:p>
            <a:fld id="{F7825CD6-1CDD-481B-AC96-E4F035EDDBAD}" type="slidenum">
              <a:rPr lang="en-GB" smtClean="0"/>
              <a:t>‹#›</a:t>
            </a:fld>
            <a:endParaRPr lang="en-GB"/>
          </a:p>
        </p:txBody>
      </p:sp>
    </p:spTree>
    <p:extLst>
      <p:ext uri="{BB962C8B-B14F-4D97-AF65-F5344CB8AC3E}">
        <p14:creationId xmlns:p14="http://schemas.microsoft.com/office/powerpoint/2010/main" val="17168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04F748-1B27-44F9-AC36-FC376F8FA671}"/>
              </a:ext>
            </a:extLst>
          </p:cNvPr>
          <p:cNvSpPr>
            <a:spLocks noGrp="1"/>
          </p:cNvSpPr>
          <p:nvPr>
            <p:ph type="dt" sz="half" idx="10"/>
          </p:nvPr>
        </p:nvSpPr>
        <p:spPr/>
        <p:txBody>
          <a:bodyPr/>
          <a:lstStyle/>
          <a:p>
            <a:fld id="{2A1D2B01-8A57-499D-8CE0-2AFB262CFBE8}" type="datetimeFigureOut">
              <a:rPr lang="en-GB" smtClean="0"/>
              <a:t>08/03/2021</a:t>
            </a:fld>
            <a:endParaRPr lang="en-GB"/>
          </a:p>
        </p:txBody>
      </p:sp>
      <p:sp>
        <p:nvSpPr>
          <p:cNvPr id="3" name="Footer Placeholder 2">
            <a:extLst>
              <a:ext uri="{FF2B5EF4-FFF2-40B4-BE49-F238E27FC236}">
                <a16:creationId xmlns:a16="http://schemas.microsoft.com/office/drawing/2014/main" id="{9D82F67D-9CE3-4751-9205-E017996465D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2EA085F-EEA6-426C-91C6-24DDB98B8925}"/>
              </a:ext>
            </a:extLst>
          </p:cNvPr>
          <p:cNvSpPr>
            <a:spLocks noGrp="1"/>
          </p:cNvSpPr>
          <p:nvPr>
            <p:ph type="sldNum" sz="quarter" idx="12"/>
          </p:nvPr>
        </p:nvSpPr>
        <p:spPr/>
        <p:txBody>
          <a:bodyPr/>
          <a:lstStyle/>
          <a:p>
            <a:fld id="{F7825CD6-1CDD-481B-AC96-E4F035EDDBAD}" type="slidenum">
              <a:rPr lang="en-GB" smtClean="0"/>
              <a:t>‹#›</a:t>
            </a:fld>
            <a:endParaRPr lang="en-GB"/>
          </a:p>
        </p:txBody>
      </p:sp>
    </p:spTree>
    <p:extLst>
      <p:ext uri="{BB962C8B-B14F-4D97-AF65-F5344CB8AC3E}">
        <p14:creationId xmlns:p14="http://schemas.microsoft.com/office/powerpoint/2010/main" val="1288242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510D6-29EF-4880-9504-2B1D11DEEF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A2E74B-19CA-4CC7-AAE2-3FBEE7794B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F9B8A67-7AC4-44F6-B407-7AECC6573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1A5C13-F50E-4857-959D-8FE8658294C2}"/>
              </a:ext>
            </a:extLst>
          </p:cNvPr>
          <p:cNvSpPr>
            <a:spLocks noGrp="1"/>
          </p:cNvSpPr>
          <p:nvPr>
            <p:ph type="dt" sz="half" idx="10"/>
          </p:nvPr>
        </p:nvSpPr>
        <p:spPr/>
        <p:txBody>
          <a:bodyPr/>
          <a:lstStyle/>
          <a:p>
            <a:fld id="{2A1D2B01-8A57-499D-8CE0-2AFB262CFBE8}" type="datetimeFigureOut">
              <a:rPr lang="en-GB" smtClean="0"/>
              <a:t>08/03/2021</a:t>
            </a:fld>
            <a:endParaRPr lang="en-GB"/>
          </a:p>
        </p:txBody>
      </p:sp>
      <p:sp>
        <p:nvSpPr>
          <p:cNvPr id="6" name="Footer Placeholder 5">
            <a:extLst>
              <a:ext uri="{FF2B5EF4-FFF2-40B4-BE49-F238E27FC236}">
                <a16:creationId xmlns:a16="http://schemas.microsoft.com/office/drawing/2014/main" id="{A2042359-B2C1-4889-8A5B-8F8B4CA0B1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C6E9E4-1F09-45B9-B875-9203158E1951}"/>
              </a:ext>
            </a:extLst>
          </p:cNvPr>
          <p:cNvSpPr>
            <a:spLocks noGrp="1"/>
          </p:cNvSpPr>
          <p:nvPr>
            <p:ph type="sldNum" sz="quarter" idx="12"/>
          </p:nvPr>
        </p:nvSpPr>
        <p:spPr/>
        <p:txBody>
          <a:bodyPr/>
          <a:lstStyle/>
          <a:p>
            <a:fld id="{F7825CD6-1CDD-481B-AC96-E4F035EDDBAD}" type="slidenum">
              <a:rPr lang="en-GB" smtClean="0"/>
              <a:t>‹#›</a:t>
            </a:fld>
            <a:endParaRPr lang="en-GB"/>
          </a:p>
        </p:txBody>
      </p:sp>
    </p:spTree>
    <p:extLst>
      <p:ext uri="{BB962C8B-B14F-4D97-AF65-F5344CB8AC3E}">
        <p14:creationId xmlns:p14="http://schemas.microsoft.com/office/powerpoint/2010/main" val="3466962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251CD-8DEB-4652-BED1-B4C00EBAAA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66622FF-51F4-45B6-AA79-84330FC899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A1A4300-2061-40D7-9AAC-86E9799697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91F439-A208-4083-9C22-80CA6FE0D3AE}"/>
              </a:ext>
            </a:extLst>
          </p:cNvPr>
          <p:cNvSpPr>
            <a:spLocks noGrp="1"/>
          </p:cNvSpPr>
          <p:nvPr>
            <p:ph type="dt" sz="half" idx="10"/>
          </p:nvPr>
        </p:nvSpPr>
        <p:spPr/>
        <p:txBody>
          <a:bodyPr/>
          <a:lstStyle/>
          <a:p>
            <a:fld id="{2A1D2B01-8A57-499D-8CE0-2AFB262CFBE8}" type="datetimeFigureOut">
              <a:rPr lang="en-GB" smtClean="0"/>
              <a:t>08/03/2021</a:t>
            </a:fld>
            <a:endParaRPr lang="en-GB"/>
          </a:p>
        </p:txBody>
      </p:sp>
      <p:sp>
        <p:nvSpPr>
          <p:cNvPr id="6" name="Footer Placeholder 5">
            <a:extLst>
              <a:ext uri="{FF2B5EF4-FFF2-40B4-BE49-F238E27FC236}">
                <a16:creationId xmlns:a16="http://schemas.microsoft.com/office/drawing/2014/main" id="{D9F39454-5650-479F-AD6E-EEE39F6AC6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408E4E-2B12-4720-9ED9-F4829D4C5982}"/>
              </a:ext>
            </a:extLst>
          </p:cNvPr>
          <p:cNvSpPr>
            <a:spLocks noGrp="1"/>
          </p:cNvSpPr>
          <p:nvPr>
            <p:ph type="sldNum" sz="quarter" idx="12"/>
          </p:nvPr>
        </p:nvSpPr>
        <p:spPr/>
        <p:txBody>
          <a:bodyPr/>
          <a:lstStyle/>
          <a:p>
            <a:fld id="{F7825CD6-1CDD-481B-AC96-E4F035EDDBAD}" type="slidenum">
              <a:rPr lang="en-GB" smtClean="0"/>
              <a:t>‹#›</a:t>
            </a:fld>
            <a:endParaRPr lang="en-GB"/>
          </a:p>
        </p:txBody>
      </p:sp>
    </p:spTree>
    <p:extLst>
      <p:ext uri="{BB962C8B-B14F-4D97-AF65-F5344CB8AC3E}">
        <p14:creationId xmlns:p14="http://schemas.microsoft.com/office/powerpoint/2010/main" val="1068869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22082B-CAE5-4327-9545-DFD1EBF444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10B893-AB9B-4E2D-B0D2-946FB05709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427F83-67BF-4144-9F5D-82210EC0FF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1D2B01-8A57-499D-8CE0-2AFB262CFBE8}" type="datetimeFigureOut">
              <a:rPr lang="en-GB" smtClean="0"/>
              <a:t>08/03/2021</a:t>
            </a:fld>
            <a:endParaRPr lang="en-GB"/>
          </a:p>
        </p:txBody>
      </p:sp>
      <p:sp>
        <p:nvSpPr>
          <p:cNvPr id="5" name="Footer Placeholder 4">
            <a:extLst>
              <a:ext uri="{FF2B5EF4-FFF2-40B4-BE49-F238E27FC236}">
                <a16:creationId xmlns:a16="http://schemas.microsoft.com/office/drawing/2014/main" id="{135D2868-625C-4D09-A4C4-955A1E6CD8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EA14D89-D65C-4B63-A076-4A9AAB6C29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825CD6-1CDD-481B-AC96-E4F035EDDBAD}" type="slidenum">
              <a:rPr lang="en-GB" smtClean="0"/>
              <a:t>‹#›</a:t>
            </a:fld>
            <a:endParaRPr lang="en-GB"/>
          </a:p>
        </p:txBody>
      </p:sp>
    </p:spTree>
    <p:extLst>
      <p:ext uri="{BB962C8B-B14F-4D97-AF65-F5344CB8AC3E}">
        <p14:creationId xmlns:p14="http://schemas.microsoft.com/office/powerpoint/2010/main" val="160939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7A72F5-62D5-47A0-A805-8DBFD0453B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841" y="-85725"/>
            <a:ext cx="12599682" cy="7800975"/>
          </a:xfrm>
          <a:prstGeom prst="rect">
            <a:avLst/>
          </a:prstGeom>
        </p:spPr>
      </p:pic>
    </p:spTree>
    <p:extLst>
      <p:ext uri="{BB962C8B-B14F-4D97-AF65-F5344CB8AC3E}">
        <p14:creationId xmlns:p14="http://schemas.microsoft.com/office/powerpoint/2010/main" val="517397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940C8A-C277-4192-81F0-78F83B5E06E1}"/>
              </a:ext>
            </a:extLst>
          </p:cNvPr>
          <p:cNvPicPr/>
          <p:nvPr/>
        </p:nvPicPr>
        <p:blipFill rotWithShape="1">
          <a:blip r:embed="rId2"/>
          <a:srcRect l="23223" t="18118" r="23543" b="14629"/>
          <a:stretch/>
        </p:blipFill>
        <p:spPr bwMode="auto">
          <a:xfrm>
            <a:off x="104774" y="1"/>
            <a:ext cx="12220576" cy="696277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2838581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B2B4D8-D95E-4251-B08F-5DD5BFD0E263}"/>
              </a:ext>
            </a:extLst>
          </p:cNvPr>
          <p:cNvPicPr/>
          <p:nvPr/>
        </p:nvPicPr>
        <p:blipFill rotWithShape="1">
          <a:blip r:embed="rId2"/>
          <a:srcRect l="22752" t="17551" r="23375" b="9275"/>
          <a:stretch/>
        </p:blipFill>
        <p:spPr bwMode="auto">
          <a:xfrm>
            <a:off x="0" y="0"/>
            <a:ext cx="1207770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5102954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DA75C7-16AA-4EB6-8F8C-944C0FC916B0}"/>
              </a:ext>
            </a:extLst>
          </p:cNvPr>
          <p:cNvPicPr/>
          <p:nvPr/>
        </p:nvPicPr>
        <p:blipFill rotWithShape="1">
          <a:blip r:embed="rId2"/>
          <a:srcRect l="22668" t="19382" r="22670" b="11540"/>
          <a:stretch/>
        </p:blipFill>
        <p:spPr bwMode="auto">
          <a:xfrm>
            <a:off x="-1" y="114300"/>
            <a:ext cx="12296775" cy="6743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7543411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8CDB9A-AC73-4F21-8426-D88801AB8298}"/>
              </a:ext>
            </a:extLst>
          </p:cNvPr>
          <p:cNvPicPr/>
          <p:nvPr/>
        </p:nvPicPr>
        <p:blipFill rotWithShape="1">
          <a:blip r:embed="rId2"/>
          <a:srcRect l="22749" t="17979" r="23622" b="14629"/>
          <a:stretch/>
        </p:blipFill>
        <p:spPr bwMode="auto">
          <a:xfrm>
            <a:off x="1" y="76200"/>
            <a:ext cx="12030074" cy="65913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6964147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2A3BB5-AA2E-46FD-8052-78C2540FC577}"/>
              </a:ext>
            </a:extLst>
          </p:cNvPr>
          <p:cNvPicPr/>
          <p:nvPr/>
        </p:nvPicPr>
        <p:blipFill rotWithShape="1">
          <a:blip r:embed="rId2"/>
          <a:srcRect l="23775" t="19237" r="23222" b="10534"/>
          <a:stretch/>
        </p:blipFill>
        <p:spPr bwMode="auto">
          <a:xfrm>
            <a:off x="76200" y="114300"/>
            <a:ext cx="12115800" cy="6553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4601875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FE328E-76E2-4553-BE12-68D59E7F1F86}"/>
              </a:ext>
            </a:extLst>
          </p:cNvPr>
          <p:cNvPicPr/>
          <p:nvPr/>
        </p:nvPicPr>
        <p:blipFill rotWithShape="1">
          <a:blip r:embed="rId2"/>
          <a:srcRect l="22825" t="19102" r="22831" b="13346"/>
          <a:stretch/>
        </p:blipFill>
        <p:spPr bwMode="auto">
          <a:xfrm>
            <a:off x="-114300" y="85725"/>
            <a:ext cx="12306299" cy="6638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7085532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9B50E6-FFA9-483C-A3E8-A01C543F75DB}"/>
              </a:ext>
            </a:extLst>
          </p:cNvPr>
          <p:cNvPicPr/>
          <p:nvPr/>
        </p:nvPicPr>
        <p:blipFill rotWithShape="1">
          <a:blip r:embed="rId2"/>
          <a:srcRect l="23142" t="18535" r="23153" b="6748"/>
          <a:stretch/>
        </p:blipFill>
        <p:spPr bwMode="auto">
          <a:xfrm>
            <a:off x="-76200" y="0"/>
            <a:ext cx="12268200" cy="66675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26846014"/>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D0A566-E76E-46A9-B287-BCBBC55B46B1}"/>
              </a:ext>
            </a:extLst>
          </p:cNvPr>
          <p:cNvPicPr/>
          <p:nvPr/>
        </p:nvPicPr>
        <p:blipFill rotWithShape="1">
          <a:blip r:embed="rId2" cstate="print">
            <a:extLst>
              <a:ext uri="{28A0092B-C50C-407E-A947-70E740481C1C}">
                <a14:useLocalDpi xmlns:a14="http://schemas.microsoft.com/office/drawing/2010/main" val="0"/>
              </a:ext>
            </a:extLst>
          </a:blip>
          <a:srcRect l="23032" t="23855" r="23250" b="16516"/>
          <a:stretch/>
        </p:blipFill>
        <p:spPr bwMode="auto">
          <a:xfrm>
            <a:off x="0" y="228600"/>
            <a:ext cx="11982450" cy="64484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0845985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6B6B5A-AAEE-4C26-9498-CBB587575644}"/>
              </a:ext>
            </a:extLst>
          </p:cNvPr>
          <p:cNvPicPr/>
          <p:nvPr/>
        </p:nvPicPr>
        <p:blipFill rotWithShape="1">
          <a:blip r:embed="rId2"/>
          <a:srcRect l="26152" t="19896" r="26452" b="8118"/>
          <a:stretch/>
        </p:blipFill>
        <p:spPr bwMode="auto">
          <a:xfrm>
            <a:off x="0" y="114300"/>
            <a:ext cx="11820525" cy="6743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1218419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032497-CCA7-490C-B9A5-91622EDC8B46}"/>
              </a:ext>
            </a:extLst>
          </p:cNvPr>
          <p:cNvPicPr/>
          <p:nvPr/>
        </p:nvPicPr>
        <p:blipFill rotWithShape="1">
          <a:blip r:embed="rId2"/>
          <a:srcRect l="22987" t="19237" r="23542" b="16433"/>
          <a:stretch/>
        </p:blipFill>
        <p:spPr bwMode="auto">
          <a:xfrm>
            <a:off x="0" y="-1"/>
            <a:ext cx="12192000" cy="67532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18445418"/>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073FA-4CB7-4939-8DF3-4C3B36CDFC93}"/>
              </a:ext>
            </a:extLst>
          </p:cNvPr>
          <p:cNvSpPr>
            <a:spLocks noGrp="1"/>
          </p:cNvSpPr>
          <p:nvPr>
            <p:ph type="ctrTitle"/>
          </p:nvPr>
        </p:nvSpPr>
        <p:spPr/>
        <p:txBody>
          <a:bodyPr/>
          <a:lstStyle/>
          <a:p>
            <a:r>
              <a:rPr lang="en-GB" dirty="0"/>
              <a:t>International Women’s Day</a:t>
            </a:r>
          </a:p>
        </p:txBody>
      </p:sp>
      <p:sp>
        <p:nvSpPr>
          <p:cNvPr id="3" name="Subtitle 2">
            <a:extLst>
              <a:ext uri="{FF2B5EF4-FFF2-40B4-BE49-F238E27FC236}">
                <a16:creationId xmlns:a16="http://schemas.microsoft.com/office/drawing/2014/main" id="{87592B5F-89A6-4B3D-BA22-81A6968A4E33}"/>
              </a:ext>
            </a:extLst>
          </p:cNvPr>
          <p:cNvSpPr>
            <a:spLocks noGrp="1"/>
          </p:cNvSpPr>
          <p:nvPr>
            <p:ph type="subTitle" idx="1"/>
          </p:nvPr>
        </p:nvSpPr>
        <p:spPr/>
        <p:txBody>
          <a:bodyPr/>
          <a:lstStyle/>
          <a:p>
            <a:r>
              <a:rPr lang="en-GB" dirty="0"/>
              <a:t>8 March</a:t>
            </a:r>
          </a:p>
        </p:txBody>
      </p:sp>
    </p:spTree>
    <p:extLst>
      <p:ext uri="{BB962C8B-B14F-4D97-AF65-F5344CB8AC3E}">
        <p14:creationId xmlns:p14="http://schemas.microsoft.com/office/powerpoint/2010/main" val="4201810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B1E76C-B28C-46F0-8CD2-471A39BD4465}"/>
              </a:ext>
            </a:extLst>
          </p:cNvPr>
          <p:cNvPicPr/>
          <p:nvPr/>
        </p:nvPicPr>
        <p:blipFill rotWithShape="1">
          <a:blip r:embed="rId2"/>
          <a:srcRect l="26066" t="18113" r="25826" b="11798"/>
          <a:stretch/>
        </p:blipFill>
        <p:spPr bwMode="auto">
          <a:xfrm>
            <a:off x="0" y="0"/>
            <a:ext cx="12192000" cy="65817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34715992"/>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D8239-F6F3-46CF-866F-E6F5A5FDBEE9}"/>
              </a:ext>
            </a:extLst>
          </p:cNvPr>
          <p:cNvSpPr>
            <a:spLocks noGrp="1"/>
          </p:cNvSpPr>
          <p:nvPr>
            <p:ph type="title"/>
          </p:nvPr>
        </p:nvSpPr>
        <p:spPr/>
        <p:txBody>
          <a:bodyPr/>
          <a:lstStyle/>
          <a:p>
            <a:r>
              <a:rPr lang="en-GB" dirty="0"/>
              <a:t>Pause for discussion</a:t>
            </a:r>
          </a:p>
        </p:txBody>
      </p:sp>
      <p:sp>
        <p:nvSpPr>
          <p:cNvPr id="3" name="Text Placeholder 2">
            <a:extLst>
              <a:ext uri="{FF2B5EF4-FFF2-40B4-BE49-F238E27FC236}">
                <a16:creationId xmlns:a16="http://schemas.microsoft.com/office/drawing/2014/main" id="{54590F8F-4BBD-4808-B993-9E72D6FF0AE7}"/>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15953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B573A-2DD2-45E0-8CAE-41B6D40431A2}"/>
              </a:ext>
            </a:extLst>
          </p:cNvPr>
          <p:cNvSpPr>
            <a:spLocks noGrp="1"/>
          </p:cNvSpPr>
          <p:nvPr>
            <p:ph type="title"/>
          </p:nvPr>
        </p:nvSpPr>
        <p:spPr/>
        <p:txBody>
          <a:bodyPr>
            <a:normAutofit fontScale="90000"/>
          </a:bodyPr>
          <a:lstStyle/>
          <a:p>
            <a:r>
              <a:rPr lang="en-GB" sz="4000" dirty="0">
                <a:effectLst/>
                <a:latin typeface="Calibri" panose="020F0502020204030204" pitchFamily="34" charset="0"/>
                <a:ea typeface="Calibri" panose="020F0502020204030204" pitchFamily="34" charset="0"/>
                <a:cs typeface="Times New Roman" panose="02020603050405020304" pitchFamily="18" charset="0"/>
              </a:rPr>
              <a:t>“My advice to women is to fully and unapologetically take their place in the world. Women should stop asking for a place at the table – they should create their own table.”</a:t>
            </a:r>
            <a:r>
              <a:rPr lang="en-GB" sz="1800" dirty="0">
                <a:effectLst/>
                <a:latin typeface="Calibri" panose="020F0502020204030204" pitchFamily="34" charset="0"/>
                <a:ea typeface="Calibri" panose="020F0502020204030204" pitchFamily="34" charset="0"/>
                <a:cs typeface="Times New Roman" panose="02020603050405020304" pitchFamily="18" charset="0"/>
              </a:rPr>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Text Placeholder 2">
            <a:extLst>
              <a:ext uri="{FF2B5EF4-FFF2-40B4-BE49-F238E27FC236}">
                <a16:creationId xmlns:a16="http://schemas.microsoft.com/office/drawing/2014/main" id="{91AB73A3-F12C-4522-A56A-A3AB1C40625D}"/>
              </a:ext>
            </a:extLst>
          </p:cNvPr>
          <p:cNvSpPr>
            <a:spLocks noGrp="1"/>
          </p:cNvSpPr>
          <p:nvPr>
            <p:ph type="body" idx="1"/>
          </p:nvPr>
        </p:nvSpPr>
        <p:spPr/>
        <p:txBody>
          <a:bodyPr/>
          <a:lstStyle/>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dirty="0">
                <a:effectLst/>
                <a:latin typeface="Calibri" panose="020F0502020204030204" pitchFamily="34" charset="0"/>
                <a:ea typeface="Calibri" panose="020F0502020204030204" pitchFamily="34" charset="0"/>
                <a:cs typeface="Times New Roman" panose="02020603050405020304" pitchFamily="18" charset="0"/>
              </a:rPr>
              <a:t>Aisha </a:t>
            </a:r>
            <a:r>
              <a:rPr lang="en-GB" sz="2400" dirty="0" err="1">
                <a:effectLst/>
                <a:latin typeface="Calibri" panose="020F0502020204030204" pitchFamily="34" charset="0"/>
                <a:ea typeface="Calibri" panose="020F0502020204030204" pitchFamily="34" charset="0"/>
                <a:cs typeface="Times New Roman" panose="02020603050405020304" pitchFamily="18" charset="0"/>
              </a:rPr>
              <a:t>Yesufu</a:t>
            </a:r>
            <a:r>
              <a:rPr lang="en-GB" sz="2400" dirty="0">
                <a:effectLst/>
                <a:latin typeface="Calibri" panose="020F0502020204030204" pitchFamily="34" charset="0"/>
                <a:ea typeface="Calibri" panose="020F0502020204030204" pitchFamily="34" charset="0"/>
                <a:cs typeface="Times New Roman" panose="02020603050405020304" pitchFamily="18" charset="0"/>
              </a:rPr>
              <a:t>, Nigeria</a:t>
            </a:r>
            <a:endParaRPr lang="en-GB" dirty="0"/>
          </a:p>
        </p:txBody>
      </p:sp>
    </p:spTree>
    <p:extLst>
      <p:ext uri="{BB962C8B-B14F-4D97-AF65-F5344CB8AC3E}">
        <p14:creationId xmlns:p14="http://schemas.microsoft.com/office/powerpoint/2010/main" val="933659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E395F-CA0F-4C6B-BA2A-4AC368C80AB0}"/>
              </a:ext>
            </a:extLst>
          </p:cNvPr>
          <p:cNvSpPr>
            <a:spLocks noGrp="1"/>
          </p:cNvSpPr>
          <p:nvPr>
            <p:ph type="title"/>
          </p:nvPr>
        </p:nvSpPr>
        <p:spPr/>
        <p:txBody>
          <a:bodyPr>
            <a:normAutofit fontScale="90000"/>
          </a:bodyPr>
          <a:lstStyle/>
          <a:p>
            <a:r>
              <a:rPr lang="en-GB" sz="4000" dirty="0">
                <a:effectLst/>
                <a:latin typeface="Calibri" panose="020F0502020204030204" pitchFamily="34" charset="0"/>
                <a:ea typeface="Calibri" panose="020F0502020204030204" pitchFamily="34" charset="0"/>
                <a:cs typeface="Times New Roman" panose="02020603050405020304" pitchFamily="18" charset="0"/>
              </a:rPr>
              <a:t>“Women should feel empowered to step out of their homes and raise their voice, especially against injustice. If they don’t leave their homes, how will they showcase their strength?”</a:t>
            </a:r>
            <a:r>
              <a:rPr lang="en-GB" sz="1800" dirty="0">
                <a:effectLst/>
                <a:latin typeface="Calibri" panose="020F0502020204030204" pitchFamily="34" charset="0"/>
                <a:ea typeface="Calibri" panose="020F0502020204030204" pitchFamily="34" charset="0"/>
                <a:cs typeface="Times New Roman" panose="02020603050405020304" pitchFamily="18" charset="0"/>
              </a:rPr>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Text Placeholder 2">
            <a:extLst>
              <a:ext uri="{FF2B5EF4-FFF2-40B4-BE49-F238E27FC236}">
                <a16:creationId xmlns:a16="http://schemas.microsoft.com/office/drawing/2014/main" id="{2E6F8421-05F6-45EC-AA35-929C403A8B33}"/>
              </a:ext>
            </a:extLst>
          </p:cNvPr>
          <p:cNvSpPr>
            <a:spLocks noGrp="1"/>
          </p:cNvSpPr>
          <p:nvPr>
            <p:ph type="body" idx="1"/>
          </p:nvPr>
        </p:nvSpPr>
        <p:spPr/>
        <p:txBody>
          <a:bodyPr/>
          <a:lstStyle/>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dirty="0" err="1">
                <a:effectLst/>
                <a:latin typeface="Calibri" panose="020F0502020204030204" pitchFamily="34" charset="0"/>
                <a:ea typeface="Calibri" panose="020F0502020204030204" pitchFamily="34" charset="0"/>
                <a:cs typeface="Times New Roman" panose="02020603050405020304" pitchFamily="18" charset="0"/>
              </a:rPr>
              <a:t>Bilkis</a:t>
            </a:r>
            <a:r>
              <a:rPr lang="en-GB" sz="2400" dirty="0">
                <a:effectLst/>
                <a:latin typeface="Calibri" panose="020F0502020204030204" pitchFamily="34" charset="0"/>
                <a:ea typeface="Calibri" panose="020F0502020204030204" pitchFamily="34" charset="0"/>
                <a:cs typeface="Times New Roman" panose="02020603050405020304" pitchFamily="18" charset="0"/>
              </a:rPr>
              <a:t>, India</a:t>
            </a:r>
            <a:endParaRPr lang="en-GB" dirty="0"/>
          </a:p>
        </p:txBody>
      </p:sp>
    </p:spTree>
    <p:extLst>
      <p:ext uri="{BB962C8B-B14F-4D97-AF65-F5344CB8AC3E}">
        <p14:creationId xmlns:p14="http://schemas.microsoft.com/office/powerpoint/2010/main" val="2941227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1B66C-2EEE-43DD-A20C-1BCC0A275C15}"/>
              </a:ext>
            </a:extLst>
          </p:cNvPr>
          <p:cNvSpPr>
            <a:spLocks noGrp="1"/>
          </p:cNvSpPr>
          <p:nvPr>
            <p:ph type="title"/>
          </p:nvPr>
        </p:nvSpPr>
        <p:spPr/>
        <p:txBody>
          <a:bodyPr>
            <a:normAutofit/>
          </a:bodyPr>
          <a:lstStyle/>
          <a:p>
            <a:r>
              <a:rPr lang="en-GB" sz="3600" dirty="0">
                <a:effectLst/>
                <a:latin typeface="Calibri" panose="020F0502020204030204" pitchFamily="34" charset="0"/>
                <a:ea typeface="Calibri" panose="020F0502020204030204" pitchFamily="34" charset="0"/>
                <a:cs typeface="Times New Roman" panose="02020603050405020304" pitchFamily="18" charset="0"/>
              </a:rPr>
              <a:t>“Look after each other; give each other a hand; never try to push another woman down. Blowing out someone else’s candle won’t make yours burn any brighter. When we stand together, our flames can set the world on fire.”</a:t>
            </a:r>
            <a:endParaRPr lang="en-GB" sz="8800" dirty="0"/>
          </a:p>
        </p:txBody>
      </p:sp>
      <p:sp>
        <p:nvSpPr>
          <p:cNvPr id="3" name="Text Placeholder 2">
            <a:extLst>
              <a:ext uri="{FF2B5EF4-FFF2-40B4-BE49-F238E27FC236}">
                <a16:creationId xmlns:a16="http://schemas.microsoft.com/office/drawing/2014/main" id="{1C920161-7352-4468-9E14-115593B37768}"/>
              </a:ext>
            </a:extLst>
          </p:cNvPr>
          <p:cNvSpPr>
            <a:spLocks noGrp="1"/>
          </p:cNvSpPr>
          <p:nvPr>
            <p:ph type="body" idx="1"/>
          </p:nvPr>
        </p:nvSpPr>
        <p:spPr/>
        <p:txBody>
          <a:bodyPr/>
          <a:lstStyle/>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dirty="0">
                <a:effectLst/>
                <a:latin typeface="Calibri" panose="020F0502020204030204" pitchFamily="34" charset="0"/>
                <a:ea typeface="Calibri" panose="020F0502020204030204" pitchFamily="34" charset="0"/>
                <a:cs typeface="Times New Roman" panose="02020603050405020304" pitchFamily="18" charset="0"/>
              </a:rPr>
              <a:t>Eileen Flynn, Ireland</a:t>
            </a:r>
            <a:endParaRPr lang="en-GB" dirty="0"/>
          </a:p>
        </p:txBody>
      </p:sp>
    </p:spTree>
    <p:extLst>
      <p:ext uri="{BB962C8B-B14F-4D97-AF65-F5344CB8AC3E}">
        <p14:creationId xmlns:p14="http://schemas.microsoft.com/office/powerpoint/2010/main" val="2824514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5B9CC-68BA-4B02-A1D9-B29E3776A9B1}"/>
              </a:ext>
            </a:extLst>
          </p:cNvPr>
          <p:cNvSpPr>
            <a:spLocks noGrp="1"/>
          </p:cNvSpPr>
          <p:nvPr>
            <p:ph type="title"/>
          </p:nvPr>
        </p:nvSpPr>
        <p:spPr/>
        <p:txBody>
          <a:bodyPr>
            <a:noAutofit/>
          </a:bodyPr>
          <a:lstStyle/>
          <a:p>
            <a:r>
              <a:rPr lang="en-GB" sz="3600" dirty="0">
                <a:effectLst/>
                <a:latin typeface="Calibri" panose="020F0502020204030204" pitchFamily="34" charset="0"/>
                <a:ea typeface="Calibri" panose="020F0502020204030204" pitchFamily="34" charset="0"/>
                <a:cs typeface="Times New Roman" panose="02020603050405020304" pitchFamily="18" charset="0"/>
              </a:rPr>
              <a:t>“The key to our future is what we are teaching our girls and boys today. We have to make sure every kid has the same access to education, and the tools to make their dream come true.</a:t>
            </a:r>
            <a:endParaRPr lang="en-GB" sz="4400" dirty="0"/>
          </a:p>
        </p:txBody>
      </p:sp>
      <p:sp>
        <p:nvSpPr>
          <p:cNvPr id="3" name="Text Placeholder 2">
            <a:extLst>
              <a:ext uri="{FF2B5EF4-FFF2-40B4-BE49-F238E27FC236}">
                <a16:creationId xmlns:a16="http://schemas.microsoft.com/office/drawing/2014/main" id="{EB3920A7-22E0-4C6F-8104-7F5BA7A77C0E}"/>
              </a:ext>
            </a:extLst>
          </p:cNvPr>
          <p:cNvSpPr>
            <a:spLocks noGrp="1"/>
          </p:cNvSpPr>
          <p:nvPr>
            <p:ph type="body" idx="1"/>
          </p:nvPr>
        </p:nvSpPr>
        <p:spPr/>
        <p:txBody>
          <a:bodyPr>
            <a:normAutofit/>
          </a:bodyPr>
          <a:lstStyle/>
          <a:p>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800" dirty="0" err="1">
                <a:effectLst/>
                <a:latin typeface="Calibri" panose="020F0502020204030204" pitchFamily="34" charset="0"/>
                <a:ea typeface="Calibri" panose="020F0502020204030204" pitchFamily="34" charset="0"/>
                <a:cs typeface="Times New Roman" panose="02020603050405020304" pitchFamily="18" charset="0"/>
              </a:rPr>
              <a:t>Somaya</a:t>
            </a:r>
            <a:r>
              <a:rPr lang="en-GB" sz="2800" dirty="0">
                <a:effectLst/>
                <a:latin typeface="Calibri" panose="020F0502020204030204" pitchFamily="34" charset="0"/>
                <a:ea typeface="Calibri" panose="020F0502020204030204" pitchFamily="34" charset="0"/>
                <a:cs typeface="Times New Roman" panose="02020603050405020304" pitchFamily="18" charset="0"/>
              </a:rPr>
              <a:t> </a:t>
            </a:r>
            <a:r>
              <a:rPr lang="en-GB" sz="2800" dirty="0" err="1">
                <a:effectLst/>
                <a:latin typeface="Calibri" panose="020F0502020204030204" pitchFamily="34" charset="0"/>
                <a:ea typeface="Calibri" panose="020F0502020204030204" pitchFamily="34" charset="0"/>
                <a:cs typeface="Times New Roman" panose="02020603050405020304" pitchFamily="18" charset="0"/>
              </a:rPr>
              <a:t>Faruqi</a:t>
            </a:r>
            <a:r>
              <a:rPr lang="en-GB" sz="2800" dirty="0">
                <a:effectLst/>
                <a:latin typeface="Calibri" panose="020F0502020204030204" pitchFamily="34" charset="0"/>
                <a:ea typeface="Calibri" panose="020F0502020204030204" pitchFamily="34" charset="0"/>
                <a:cs typeface="Times New Roman" panose="02020603050405020304" pitchFamily="18" charset="0"/>
              </a:rPr>
              <a:t>, Afghanistan</a:t>
            </a:r>
            <a:endParaRPr lang="en-GB" sz="3600" dirty="0"/>
          </a:p>
        </p:txBody>
      </p:sp>
    </p:spTree>
    <p:extLst>
      <p:ext uri="{BB962C8B-B14F-4D97-AF65-F5344CB8AC3E}">
        <p14:creationId xmlns:p14="http://schemas.microsoft.com/office/powerpoint/2010/main" val="1916733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22F6E-7EDE-413B-B6F3-56B616B9410F}"/>
              </a:ext>
            </a:extLst>
          </p:cNvPr>
          <p:cNvSpPr>
            <a:spLocks noGrp="1"/>
          </p:cNvSpPr>
          <p:nvPr>
            <p:ph type="title"/>
          </p:nvPr>
        </p:nvSpPr>
        <p:spPr/>
        <p:txBody>
          <a:bodyPr>
            <a:normAutofit/>
          </a:bodyPr>
          <a:lstStyle/>
          <a:p>
            <a:r>
              <a:rPr lang="en-GB" sz="3600" dirty="0">
                <a:effectLst/>
                <a:latin typeface="Calibri" panose="020F0502020204030204" pitchFamily="34" charset="0"/>
                <a:ea typeface="Calibri" panose="020F0502020204030204" pitchFamily="34" charset="0"/>
                <a:cs typeface="Times New Roman" panose="02020603050405020304" pitchFamily="18" charset="0"/>
              </a:rPr>
              <a:t>“Everyone has some responsibility to try and make the world a better place. Change is difficult, but not impossible.”</a:t>
            </a:r>
            <a:endParaRPr lang="en-GB" sz="9600" dirty="0"/>
          </a:p>
        </p:txBody>
      </p:sp>
      <p:sp>
        <p:nvSpPr>
          <p:cNvPr id="3" name="Text Placeholder 2">
            <a:extLst>
              <a:ext uri="{FF2B5EF4-FFF2-40B4-BE49-F238E27FC236}">
                <a16:creationId xmlns:a16="http://schemas.microsoft.com/office/drawing/2014/main" id="{D8D46798-6C51-4055-BC27-C5D7F0C6FD0E}"/>
              </a:ext>
            </a:extLst>
          </p:cNvPr>
          <p:cNvSpPr>
            <a:spLocks noGrp="1"/>
          </p:cNvSpPr>
          <p:nvPr>
            <p:ph type="body" idx="1"/>
          </p:nvPr>
        </p:nvSpPr>
        <p:spPr/>
        <p:txBody>
          <a:bodyPr/>
          <a:lstStyle/>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dirty="0" err="1">
                <a:effectLst/>
                <a:latin typeface="Calibri" panose="020F0502020204030204" pitchFamily="34" charset="0"/>
                <a:ea typeface="Calibri" panose="020F0502020204030204" pitchFamily="34" charset="0"/>
                <a:cs typeface="Times New Roman" panose="02020603050405020304" pitchFamily="18" charset="0"/>
              </a:rPr>
              <a:t>Laleh</a:t>
            </a: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r>
              <a:rPr lang="en-GB" sz="2400" dirty="0" err="1">
                <a:effectLst/>
                <a:latin typeface="Calibri" panose="020F0502020204030204" pitchFamily="34" charset="0"/>
                <a:ea typeface="Calibri" panose="020F0502020204030204" pitchFamily="34" charset="0"/>
                <a:cs typeface="Times New Roman" panose="02020603050405020304" pitchFamily="18" charset="0"/>
              </a:rPr>
              <a:t>Osmany</a:t>
            </a:r>
            <a:r>
              <a:rPr lang="en-GB" sz="2400" dirty="0">
                <a:effectLst/>
                <a:latin typeface="Calibri" panose="020F0502020204030204" pitchFamily="34" charset="0"/>
                <a:ea typeface="Calibri" panose="020F0502020204030204" pitchFamily="34" charset="0"/>
                <a:cs typeface="Times New Roman" panose="02020603050405020304" pitchFamily="18" charset="0"/>
              </a:rPr>
              <a:t>, Afghanistan</a:t>
            </a:r>
            <a:endParaRPr lang="en-GB" dirty="0"/>
          </a:p>
        </p:txBody>
      </p:sp>
    </p:spTree>
    <p:extLst>
      <p:ext uri="{BB962C8B-B14F-4D97-AF65-F5344CB8AC3E}">
        <p14:creationId xmlns:p14="http://schemas.microsoft.com/office/powerpoint/2010/main" val="1462069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F4CF3-97EE-43D9-A240-E8850DB54CE3}"/>
              </a:ext>
            </a:extLst>
          </p:cNvPr>
          <p:cNvSpPr>
            <a:spLocks noGrp="1"/>
          </p:cNvSpPr>
          <p:nvPr>
            <p:ph type="title"/>
          </p:nvPr>
        </p:nvSpPr>
        <p:spPr/>
        <p:txBody>
          <a:bodyPr>
            <a:normAutofit fontScale="90000"/>
          </a:bodyPr>
          <a:lstStyle/>
          <a:p>
            <a:r>
              <a:rPr lang="en-GB" sz="4000" dirty="0">
                <a:effectLst/>
                <a:latin typeface="Calibri" panose="020F0502020204030204" pitchFamily="34" charset="0"/>
                <a:ea typeface="Calibri" panose="020F0502020204030204" pitchFamily="34" charset="0"/>
                <a:cs typeface="Times New Roman" panose="02020603050405020304" pitchFamily="18" charset="0"/>
              </a:rPr>
              <a:t>“A true awakening has occurred. We all now know that to turn one’s eyes away from injustice is to be complicit. I encourage everyone to stay courageous, committed, and connected to your community.”</a:t>
            </a:r>
            <a:r>
              <a:rPr lang="en-GB" sz="1800" dirty="0">
                <a:effectLst/>
                <a:latin typeface="Calibri" panose="020F0502020204030204" pitchFamily="34" charset="0"/>
                <a:ea typeface="Calibri" panose="020F0502020204030204" pitchFamily="34" charset="0"/>
                <a:cs typeface="Times New Roman" panose="02020603050405020304" pitchFamily="18" charset="0"/>
              </a:rPr>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Text Placeholder 2">
            <a:extLst>
              <a:ext uri="{FF2B5EF4-FFF2-40B4-BE49-F238E27FC236}">
                <a16:creationId xmlns:a16="http://schemas.microsoft.com/office/drawing/2014/main" id="{D4D27DFD-8288-4572-AD58-0198EFF21493}"/>
              </a:ext>
            </a:extLst>
          </p:cNvPr>
          <p:cNvSpPr>
            <a:spLocks noGrp="1"/>
          </p:cNvSpPr>
          <p:nvPr>
            <p:ph type="body" idx="1"/>
          </p:nvPr>
        </p:nvSpPr>
        <p:spPr/>
        <p:txBody>
          <a:bodyPr/>
          <a:lstStyle/>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dirty="0">
                <a:effectLst/>
                <a:latin typeface="Calibri" panose="020F0502020204030204" pitchFamily="34" charset="0"/>
                <a:ea typeface="Calibri" panose="020F0502020204030204" pitchFamily="34" charset="0"/>
                <a:cs typeface="Times New Roman" panose="02020603050405020304" pitchFamily="18" charset="0"/>
              </a:rPr>
              <a:t>Opal Tometi, USA</a:t>
            </a:r>
            <a:endParaRPr lang="en-GB" dirty="0"/>
          </a:p>
        </p:txBody>
      </p:sp>
    </p:spTree>
    <p:extLst>
      <p:ext uri="{BB962C8B-B14F-4D97-AF65-F5344CB8AC3E}">
        <p14:creationId xmlns:p14="http://schemas.microsoft.com/office/powerpoint/2010/main" val="299548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BBC 100 women of 2020</a:t>
            </a:r>
            <a:endParaRPr lang="en-GB" dirty="0"/>
          </a:p>
        </p:txBody>
      </p:sp>
      <p:sp>
        <p:nvSpPr>
          <p:cNvPr id="3" name="Content Placeholder 2"/>
          <p:cNvSpPr>
            <a:spLocks noGrp="1"/>
          </p:cNvSpPr>
          <p:nvPr>
            <p:ph idx="1"/>
          </p:nvPr>
        </p:nvSpPr>
        <p:spPr/>
        <p:txBody>
          <a:bodyPr/>
          <a:lstStyle/>
          <a:p>
            <a:r>
              <a:rPr lang="en-GB" dirty="0" smtClean="0"/>
              <a:t>Read the information about the women during the slide show. </a:t>
            </a:r>
          </a:p>
          <a:p>
            <a:r>
              <a:rPr lang="en-GB" dirty="0" smtClean="0"/>
              <a:t>Each woman is inspirational in their own way</a:t>
            </a:r>
          </a:p>
          <a:p>
            <a:r>
              <a:rPr lang="en-GB" dirty="0" smtClean="0"/>
              <a:t>Each slide has a quote from the woman at the bottom</a:t>
            </a:r>
          </a:p>
          <a:p>
            <a:r>
              <a:rPr lang="en-GB" dirty="0" smtClean="0"/>
              <a:t>Each slide will stay up for 20 seconds. </a:t>
            </a:r>
            <a:endParaRPr lang="en-GB" dirty="0"/>
          </a:p>
        </p:txBody>
      </p:sp>
    </p:spTree>
    <p:extLst>
      <p:ext uri="{BB962C8B-B14F-4D97-AF65-F5344CB8AC3E}">
        <p14:creationId xmlns:p14="http://schemas.microsoft.com/office/powerpoint/2010/main" val="1541749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2E57DC-C1B8-4A92-A9AB-7930D6BDBD61}"/>
              </a:ext>
            </a:extLst>
          </p:cNvPr>
          <p:cNvPicPr/>
          <p:nvPr/>
        </p:nvPicPr>
        <p:blipFill rotWithShape="1">
          <a:blip r:embed="rId2"/>
          <a:srcRect l="23020" t="19096" r="22899" b="16978"/>
          <a:stretch/>
        </p:blipFill>
        <p:spPr bwMode="auto">
          <a:xfrm>
            <a:off x="-104774" y="152400"/>
            <a:ext cx="12582524" cy="7019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2855109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098839-6DAF-4AF0-B3E1-36F5CDE7B289}"/>
              </a:ext>
            </a:extLst>
          </p:cNvPr>
          <p:cNvPicPr/>
          <p:nvPr/>
        </p:nvPicPr>
        <p:blipFill rotWithShape="1">
          <a:blip r:embed="rId2"/>
          <a:srcRect l="22827" t="18118" r="22356" b="6907"/>
          <a:stretch/>
        </p:blipFill>
        <p:spPr bwMode="auto">
          <a:xfrm>
            <a:off x="0" y="95250"/>
            <a:ext cx="12268200" cy="68865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327554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5DAA32-F42F-454B-B17E-5C918952D770}"/>
              </a:ext>
            </a:extLst>
          </p:cNvPr>
          <p:cNvPicPr/>
          <p:nvPr/>
        </p:nvPicPr>
        <p:blipFill rotWithShape="1">
          <a:blip r:embed="rId2"/>
          <a:srcRect l="23145" t="17832" r="23607" b="13476"/>
          <a:stretch/>
        </p:blipFill>
        <p:spPr bwMode="auto">
          <a:xfrm>
            <a:off x="0" y="0"/>
            <a:ext cx="12268200" cy="69723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4603302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62831C-E5AF-4B8E-BFEF-4AA3D83E0358}"/>
              </a:ext>
            </a:extLst>
          </p:cNvPr>
          <p:cNvPicPr/>
          <p:nvPr/>
        </p:nvPicPr>
        <p:blipFill rotWithShape="1">
          <a:blip r:embed="rId2"/>
          <a:srcRect l="21882" t="18113" r="24079" b="7294"/>
          <a:stretch/>
        </p:blipFill>
        <p:spPr bwMode="auto">
          <a:xfrm>
            <a:off x="0" y="0"/>
            <a:ext cx="12192000" cy="7010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94627442"/>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2F4434-8FF7-457A-87D9-8C61768D1F78}"/>
              </a:ext>
            </a:extLst>
          </p:cNvPr>
          <p:cNvPicPr/>
          <p:nvPr/>
        </p:nvPicPr>
        <p:blipFill rotWithShape="1">
          <a:blip r:embed="rId2"/>
          <a:srcRect l="22905" t="19517" r="23305" b="13629"/>
          <a:stretch/>
        </p:blipFill>
        <p:spPr bwMode="auto">
          <a:xfrm>
            <a:off x="0" y="95250"/>
            <a:ext cx="12382500" cy="68579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6059052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0FDF97-EFDF-4DBF-9D71-3FDC374A0D8F}"/>
              </a:ext>
            </a:extLst>
          </p:cNvPr>
          <p:cNvPicPr/>
          <p:nvPr/>
        </p:nvPicPr>
        <p:blipFill rotWithShape="1">
          <a:blip r:embed="rId2"/>
          <a:srcRect l="26381" t="18258" r="26225" b="7048"/>
          <a:stretch/>
        </p:blipFill>
        <p:spPr bwMode="auto">
          <a:xfrm>
            <a:off x="76200" y="0"/>
            <a:ext cx="1211580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45437832"/>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81957863D837747B66F84C4AB4A93EE" ma:contentTypeVersion="13" ma:contentTypeDescription="Create a new document." ma:contentTypeScope="" ma:versionID="dc78620145bd514c087d18dac76f8b8d">
  <xsd:schema xmlns:xsd="http://www.w3.org/2001/XMLSchema" xmlns:xs="http://www.w3.org/2001/XMLSchema" xmlns:p="http://schemas.microsoft.com/office/2006/metadata/properties" xmlns:ns3="864a162b-6542-4936-93da-60f3c2cf7848" xmlns:ns4="fda347e8-585c-4e63-a911-a81b04e8784d" targetNamespace="http://schemas.microsoft.com/office/2006/metadata/properties" ma:root="true" ma:fieldsID="93c9867956163f20befd35faba44e98e" ns3:_="" ns4:_="">
    <xsd:import namespace="864a162b-6542-4936-93da-60f3c2cf7848"/>
    <xsd:import namespace="fda347e8-585c-4e63-a911-a81b04e8784d"/>
    <xsd:element name="properties">
      <xsd:complexType>
        <xsd:sequence>
          <xsd:element name="documentManagement">
            <xsd:complexType>
              <xsd:all>
                <xsd:element ref="ns3:MediaServiceMetadata" minOccurs="0"/>
                <xsd:element ref="ns3:MediaServiceFastMetadata" minOccurs="0"/>
                <xsd:element ref="ns3:MediaServiceAutoTags" minOccurs="0"/>
                <xsd:element ref="ns4:SharedWithUsers" minOccurs="0"/>
                <xsd:element ref="ns4:SharedWithDetails" minOccurs="0"/>
                <xsd:element ref="ns4:SharingHintHash" minOccurs="0"/>
                <xsd:element ref="ns3:MediaServiceDateTake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4a162b-6542-4936-93da-60f3c2cf78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a347e8-585c-4e63-a911-a81b04e8784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A243917-DA91-4588-86CD-23869FF78101}">
  <ds:schemaRefs>
    <ds:schemaRef ds:uri="http://schemas.microsoft.com/sharepoint/v3/contenttype/forms"/>
  </ds:schemaRefs>
</ds:datastoreItem>
</file>

<file path=customXml/itemProps2.xml><?xml version="1.0" encoding="utf-8"?>
<ds:datastoreItem xmlns:ds="http://schemas.openxmlformats.org/officeDocument/2006/customXml" ds:itemID="{5EC93D59-153B-4C7F-8DDA-05019F6B68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4a162b-6542-4936-93da-60f3c2cf7848"/>
    <ds:schemaRef ds:uri="fda347e8-585c-4e63-a911-a81b04e878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ED658B-C209-4800-B779-AA25481D0904}">
  <ds:schemaRefs>
    <ds:schemaRef ds:uri="http://purl.org/dc/terms/"/>
    <ds:schemaRef ds:uri="fda347e8-585c-4e63-a911-a81b04e8784d"/>
    <ds:schemaRef ds:uri="http://schemas.microsoft.com/office/2006/documentManagement/types"/>
    <ds:schemaRef ds:uri="http://purl.org/dc/elements/1.1/"/>
    <ds:schemaRef ds:uri="http://schemas.microsoft.com/office/infopath/2007/PartnerControls"/>
    <ds:schemaRef ds:uri="http://purl.org/dc/dcmitype/"/>
    <ds:schemaRef ds:uri="http://schemas.openxmlformats.org/package/2006/metadata/core-properties"/>
    <ds:schemaRef ds:uri="864a162b-6542-4936-93da-60f3c2cf7848"/>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134</TotalTime>
  <Words>296</Words>
  <Application>Microsoft Office PowerPoint</Application>
  <PresentationFormat>Widescreen</PresentationFormat>
  <Paragraphs>26</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Times New Roman</vt:lpstr>
      <vt:lpstr>Office Theme</vt:lpstr>
      <vt:lpstr>PowerPoint Presentation</vt:lpstr>
      <vt:lpstr>International Women’s Day</vt:lpstr>
      <vt:lpstr>BBC 100 women of 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Pause for discussion</vt:lpstr>
      <vt:lpstr>“My advice to women is to fully and unapologetically take their place in the world. Women should stop asking for a place at the table – they should create their own table.” </vt:lpstr>
      <vt:lpstr>“Women should feel empowered to step out of their homes and raise their voice, especially against injustice. If they don’t leave their homes, how will they showcase their strength?” </vt:lpstr>
      <vt:lpstr>“Look after each other; give each other a hand; never try to push another woman down. Blowing out someone else’s candle won’t make yours burn any brighter. When we stand together, our flames can set the world on fire.”</vt:lpstr>
      <vt:lpstr>“The key to our future is what we are teaching our girls and boys today. We have to make sure every kid has the same access to education, and the tools to make their dream come true.</vt:lpstr>
      <vt:lpstr>“Everyone has some responsibility to try and make the world a better place. Change is difficult, but not impossible.”</vt:lpstr>
      <vt:lpstr>“A true awakening has occurred. We all now know that to turn one’s eyes away from injustice is to be complicit. I encourage everyone to stay courageous, committed, and connected to your community.”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Women’s Day</dc:title>
  <dc:creator>Julie Robinson</dc:creator>
  <cp:lastModifiedBy>Robinson, Julie</cp:lastModifiedBy>
  <cp:revision>4</cp:revision>
  <dcterms:created xsi:type="dcterms:W3CDTF">2021-03-06T17:24:18Z</dcterms:created>
  <dcterms:modified xsi:type="dcterms:W3CDTF">2021-03-08T09:15:13Z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0x010100D81957863D837747B66F84C4AB4A93EE</vt:lpwstr>
  </property>
</Properties>
</file>