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66" r:id="rId5"/>
    <p:sldId id="280" r:id="rId6"/>
    <p:sldId id="262" r:id="rId7"/>
    <p:sldId id="263" r:id="rId8"/>
    <p:sldId id="264" r:id="rId9"/>
    <p:sldId id="265" r:id="rId10"/>
    <p:sldId id="257" r:id="rId11"/>
    <p:sldId id="258" r:id="rId12"/>
    <p:sldId id="259" r:id="rId13"/>
    <p:sldId id="260" r:id="rId14"/>
    <p:sldId id="261" r:id="rId15"/>
    <p:sldId id="279" r:id="rId16"/>
    <p:sldId id="267" r:id="rId17"/>
    <p:sldId id="268" r:id="rId18"/>
    <p:sldId id="27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JpUVjXJnUc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zVWbCxJpJo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wINbraa-lo" TargetMode="External"/><Relationship Id="rId2" Type="http://schemas.openxmlformats.org/officeDocument/2006/relationships/hyperlink" Target="https://www.youtube.com/watch?v=EFREn3VV0S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WEEK 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980150"/>
            <a:ext cx="9613861" cy="443326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Learning Objectives for </a:t>
            </a:r>
            <a:r>
              <a:rPr lang="en-GB" smtClean="0"/>
              <a:t>Week </a:t>
            </a:r>
            <a:r>
              <a:rPr lang="en-GB" smtClean="0"/>
              <a:t>4</a:t>
            </a:r>
          </a:p>
          <a:p>
            <a:endParaRPr lang="en-GB" dirty="0" smtClean="0"/>
          </a:p>
          <a:p>
            <a:r>
              <a:rPr lang="en-GB" dirty="0" smtClean="0"/>
              <a:t>Increase our Deaf Awareness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Review our learning from last week and practice asking someone if they are deaf </a:t>
            </a:r>
            <a:r>
              <a:rPr lang="en-GB" dirty="0"/>
              <a:t>or </a:t>
            </a:r>
            <a:r>
              <a:rPr lang="en-GB" dirty="0" smtClean="0"/>
              <a:t>hearing and saying </a:t>
            </a:r>
            <a:r>
              <a:rPr lang="en-GB" dirty="0"/>
              <a:t>where we are </a:t>
            </a:r>
            <a:r>
              <a:rPr lang="en-GB" dirty="0" smtClean="0"/>
              <a:t>from.</a:t>
            </a:r>
          </a:p>
          <a:p>
            <a:endParaRPr lang="en-GB" dirty="0"/>
          </a:p>
          <a:p>
            <a:r>
              <a:rPr lang="en-GB" dirty="0" smtClean="0"/>
              <a:t>Learn and the signs for numbers 1 – 20, colours and family members.</a:t>
            </a:r>
          </a:p>
          <a:p>
            <a:endParaRPr lang="en-GB" dirty="0" smtClean="0"/>
          </a:p>
          <a:p>
            <a:r>
              <a:rPr lang="en-GB" dirty="0"/>
              <a:t>L</a:t>
            </a:r>
            <a:r>
              <a:rPr lang="en-GB" dirty="0" smtClean="0"/>
              <a:t>earn how </a:t>
            </a:r>
            <a:r>
              <a:rPr lang="en-GB" dirty="0"/>
              <a:t>to ask </a:t>
            </a:r>
            <a:r>
              <a:rPr lang="en-GB" dirty="0" smtClean="0"/>
              <a:t>people simple </a:t>
            </a:r>
            <a:r>
              <a:rPr lang="en-GB" dirty="0"/>
              <a:t>questions about </a:t>
            </a:r>
            <a:r>
              <a:rPr lang="en-GB" dirty="0" smtClean="0"/>
              <a:t>themselves 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7281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need help please (BSL order: please I need help)</a:t>
            </a:r>
            <a:endParaRPr lang="en-GB" dirty="0"/>
          </a:p>
        </p:txBody>
      </p:sp>
      <p:pic>
        <p:nvPicPr>
          <p:cNvPr id="6" name="INeedHelpPlea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29130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for helping me</a:t>
            </a:r>
            <a:endParaRPr lang="en-GB" dirty="0"/>
          </a:p>
        </p:txBody>
      </p:sp>
      <p:pic>
        <p:nvPicPr>
          <p:cNvPr id="4" name="ThankYouForHelping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96999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Numbers in BSL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https://www.youtube.com/watch?v=IiVB5O46g48</a:t>
            </a:r>
          </a:p>
        </p:txBody>
      </p:sp>
    </p:spTree>
    <p:extLst>
      <p:ext uri="{BB962C8B-B14F-4D97-AF65-F5344CB8AC3E}">
        <p14:creationId xmlns:p14="http://schemas.microsoft.com/office/powerpoint/2010/main" val="1934572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 women both deaf</a:t>
            </a:r>
            <a:endParaRPr lang="en-GB" dirty="0"/>
          </a:p>
        </p:txBody>
      </p:sp>
      <p:pic>
        <p:nvPicPr>
          <p:cNvPr id="4" name="TwoWomenBothDea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56382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 women both hearing (BSL order women both hearing)</a:t>
            </a:r>
            <a:endParaRPr lang="en-GB" dirty="0"/>
          </a:p>
        </p:txBody>
      </p:sp>
      <p:pic>
        <p:nvPicPr>
          <p:cNvPr id="4" name="TwoWomenBothHear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07727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Colours in BSL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https://www.youtube.com/watch?v=eJpUVjXJnUc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296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 red pens (BSL pens 2 colour red)</a:t>
            </a:r>
            <a:endParaRPr lang="en-GB" dirty="0"/>
          </a:p>
        </p:txBody>
      </p:sp>
      <p:pic>
        <p:nvPicPr>
          <p:cNvPr id="4" name="PensTwoColourR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3043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 yellow balls (BSL order Balls 2 colour yellow)</a:t>
            </a:r>
            <a:endParaRPr lang="en-GB" dirty="0"/>
          </a:p>
        </p:txBody>
      </p:sp>
      <p:pic>
        <p:nvPicPr>
          <p:cNvPr id="4" name="BallTwoColourYello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7498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Family of four</a:t>
            </a:r>
            <a:endParaRPr lang="en-GB" dirty="0"/>
          </a:p>
        </p:txBody>
      </p:sp>
      <p:pic>
        <p:nvPicPr>
          <p:cNvPr id="4" name="FamilyOfFou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18831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have a mum, dad and two sisters (me have mum, dad and 2 sisters)</a:t>
            </a:r>
            <a:endParaRPr lang="en-GB" dirty="0"/>
          </a:p>
        </p:txBody>
      </p:sp>
      <p:pic>
        <p:nvPicPr>
          <p:cNvPr id="4" name="MeHaveMumDadand2Sist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5044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Deaf Awareness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https://www.youtube.com/watch?v=WzVWbCxJpJo</a:t>
            </a:r>
            <a:r>
              <a:rPr lang="en-GB" dirty="0"/>
              <a:t> – Deaf Awareness week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532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have family; mum, dad and 1 sister (family, I have mum, dad and 1 sister)</a:t>
            </a:r>
            <a:endParaRPr lang="en-GB" dirty="0"/>
          </a:p>
        </p:txBody>
      </p:sp>
      <p:pic>
        <p:nvPicPr>
          <p:cNvPr id="4" name="MeHaveFamilyMumDadAnd1Sist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87351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have 2 sisters and one brother (2 sisters and 1 brother I have)</a:t>
            </a:r>
            <a:endParaRPr lang="en-GB" dirty="0"/>
          </a:p>
        </p:txBody>
      </p:sp>
      <p:pic>
        <p:nvPicPr>
          <p:cNvPr id="4" name="MeHave2SistesrAnd1Broth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625" y="2374637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56946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 have mum, dad, 1 brother and no sisters (family  have I, mum, dad 1 brother and sisters none)</a:t>
            </a:r>
            <a:endParaRPr lang="en-GB" dirty="0"/>
          </a:p>
        </p:txBody>
      </p:sp>
      <p:pic>
        <p:nvPicPr>
          <p:cNvPr id="4" name="MeHaveFamilyMumAndDad1BrotherAndSisterNo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61353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have one half sister and one half brother (one half sister and one half brother </a:t>
            </a:r>
            <a:r>
              <a:rPr lang="en-GB" smtClean="0"/>
              <a:t>I have)</a:t>
            </a:r>
            <a:endParaRPr lang="en-GB"/>
          </a:p>
        </p:txBody>
      </p:sp>
      <p:pic>
        <p:nvPicPr>
          <p:cNvPr id="4" name="MeHave1HalfSisterAnd1HalfBroth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15259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family members do you have?  Can you tell us in BSL?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393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do you live (BSL order: you live where?)</a:t>
            </a:r>
            <a:endParaRPr lang="en-GB" dirty="0"/>
          </a:p>
        </p:txBody>
      </p:sp>
      <p:pic>
        <p:nvPicPr>
          <p:cNvPr id="4" name="WhereDoYouLiv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44833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family are from London (BSL order family me from London)</a:t>
            </a:r>
            <a:endParaRPr lang="en-GB" dirty="0"/>
          </a:p>
        </p:txBody>
      </p:sp>
      <p:pic>
        <p:nvPicPr>
          <p:cNvPr id="4" name="FamilyMeFromLond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229869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Are you from London?</a:t>
            </a:r>
            <a:endParaRPr lang="en-GB" dirty="0"/>
          </a:p>
        </p:txBody>
      </p:sp>
      <p:pic>
        <p:nvPicPr>
          <p:cNvPr id="4" name="YouAreFromLond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359593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are you from?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>
                <a:hlinkClick r:id="rId2"/>
              </a:rPr>
              <a:t>https://www.youtube.com/watch?v=EFREn3VV0Sg</a:t>
            </a:r>
            <a:endParaRPr lang="en-GB" dirty="0"/>
          </a:p>
          <a:p>
            <a:r>
              <a:rPr lang="en-GB" dirty="0" smtClean="0"/>
              <a:t>Towns and countries in the UK</a:t>
            </a:r>
          </a:p>
          <a:p>
            <a:endParaRPr lang="en-GB" dirty="0"/>
          </a:p>
          <a:p>
            <a:r>
              <a:rPr lang="en-GB" u="sng" dirty="0">
                <a:hlinkClick r:id="rId3"/>
              </a:rPr>
              <a:t>https://</a:t>
            </a:r>
            <a:r>
              <a:rPr lang="en-GB" u="sng" dirty="0" smtClean="0">
                <a:hlinkClick r:id="rId3"/>
              </a:rPr>
              <a:t>www.youtube.com/watch?v=SwINbraa-lo</a:t>
            </a:r>
            <a:endParaRPr lang="en-GB" u="sng" dirty="0" smtClean="0"/>
          </a:p>
          <a:p>
            <a:endParaRPr lang="en-GB" u="sng" dirty="0"/>
          </a:p>
          <a:p>
            <a:r>
              <a:rPr lang="en-GB" dirty="0" smtClean="0"/>
              <a:t>European countries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9307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am learning sign language</a:t>
            </a:r>
            <a:endParaRPr lang="en-GB" dirty="0"/>
          </a:p>
        </p:txBody>
      </p:sp>
      <p:pic>
        <p:nvPicPr>
          <p:cNvPr id="4" name="IamLearningBS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424912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Yes I understand</a:t>
            </a:r>
            <a:endParaRPr lang="en-GB" dirty="0"/>
          </a:p>
        </p:txBody>
      </p:sp>
      <p:pic>
        <p:nvPicPr>
          <p:cNvPr id="4" name="YesIDoUndersta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5134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Please again</a:t>
            </a:r>
            <a:endParaRPr lang="en-GB" dirty="0"/>
          </a:p>
        </p:txBody>
      </p:sp>
      <p:pic>
        <p:nvPicPr>
          <p:cNvPr id="4" name="AgainPlea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175" y="2336800"/>
            <a:ext cx="6397625" cy="3598863"/>
          </a:xfrm>
        </p:spPr>
      </p:pic>
    </p:spTree>
    <p:extLst>
      <p:ext uri="{BB962C8B-B14F-4D97-AF65-F5344CB8AC3E}">
        <p14:creationId xmlns:p14="http://schemas.microsoft.com/office/powerpoint/2010/main" val="18229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496156611B3A4C9D3016DD1C82BE82" ma:contentTypeVersion="14" ma:contentTypeDescription="Create a new document." ma:contentTypeScope="" ma:versionID="a0dc8397e2a3f1afdb79b843148ae111">
  <xsd:schema xmlns:xsd="http://www.w3.org/2001/XMLSchema" xmlns:xs="http://www.w3.org/2001/XMLSchema" xmlns:p="http://schemas.microsoft.com/office/2006/metadata/properties" xmlns:ns3="b3fe5981-60c0-4104-a1b1-a1fac9687ed0" xmlns:ns4="e0e7bb2f-ff26-4fae-befd-4a9a53791a98" targetNamespace="http://schemas.microsoft.com/office/2006/metadata/properties" ma:root="true" ma:fieldsID="4e27fab920473e4351fe4ab2726f0006" ns3:_="" ns4:_="">
    <xsd:import namespace="b3fe5981-60c0-4104-a1b1-a1fac9687ed0"/>
    <xsd:import namespace="e0e7bb2f-ff26-4fae-befd-4a9a53791a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5981-60c0-4104-a1b1-a1fac9687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7bb2f-ff26-4fae-befd-4a9a53791a9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885DAD-FEB8-4B23-BEF4-0672050DBD24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b3fe5981-60c0-4104-a1b1-a1fac9687ed0"/>
    <ds:schemaRef ds:uri="http://schemas.microsoft.com/office/infopath/2007/PartnerControls"/>
    <ds:schemaRef ds:uri="e0e7bb2f-ff26-4fae-befd-4a9a53791a9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A73279B-F139-4C84-B5D1-5092C1BE1F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683D8B-D814-445C-BBC9-B49E25CFCA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fe5981-60c0-4104-a1b1-a1fac9687ed0"/>
    <ds:schemaRef ds:uri="e0e7bb2f-ff26-4fae-befd-4a9a53791a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123</TotalTime>
  <Words>313</Words>
  <Application>Microsoft Office PowerPoint</Application>
  <PresentationFormat>Widescreen</PresentationFormat>
  <Paragraphs>44</Paragraphs>
  <Slides>24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Trebuchet MS</vt:lpstr>
      <vt:lpstr>Berlin</vt:lpstr>
      <vt:lpstr>WEEK 4</vt:lpstr>
      <vt:lpstr>Deaf Awareness</vt:lpstr>
      <vt:lpstr>Where do you live (BSL order: you live where?)</vt:lpstr>
      <vt:lpstr>My family are from London (BSL order family me from London)</vt:lpstr>
      <vt:lpstr>Are you from London?</vt:lpstr>
      <vt:lpstr>Where are you from?</vt:lpstr>
      <vt:lpstr>I am learning sign language</vt:lpstr>
      <vt:lpstr>Yes I understand</vt:lpstr>
      <vt:lpstr>Please again</vt:lpstr>
      <vt:lpstr>I need help please (BSL order: please I need help)</vt:lpstr>
      <vt:lpstr>Thank you for helping me</vt:lpstr>
      <vt:lpstr>Numbers in BSL</vt:lpstr>
      <vt:lpstr>Two women both deaf</vt:lpstr>
      <vt:lpstr>Two women both hearing (BSL order women both hearing)</vt:lpstr>
      <vt:lpstr>Colours in BSL</vt:lpstr>
      <vt:lpstr>2 red pens (BSL pens 2 colour red)</vt:lpstr>
      <vt:lpstr>2 yellow balls (BSL order Balls 2 colour yellow)</vt:lpstr>
      <vt:lpstr>Family of four</vt:lpstr>
      <vt:lpstr>I have a mum, dad and two sisters (me have mum, dad and 2 sisters)</vt:lpstr>
      <vt:lpstr>I have family; mum, dad and 1 sister (family, I have mum, dad and 1 sister)</vt:lpstr>
      <vt:lpstr>I have 2 sisters and one brother (2 sisters and 1 brother I have)</vt:lpstr>
      <vt:lpstr>I have mum, dad, 1 brother and no sisters (family  have I, mum, dad 1 brother and sisters none)</vt:lpstr>
      <vt:lpstr>I have one half sister and one half brother (one half sister and one half brother I have)</vt:lpstr>
      <vt:lpstr>Practice</vt:lpstr>
    </vt:vector>
  </TitlesOfParts>
  <Company>London Borough of Islington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4</dc:title>
  <dc:creator>Moore, Alison</dc:creator>
  <cp:lastModifiedBy>Moore, Alison</cp:lastModifiedBy>
  <cp:revision>14</cp:revision>
  <dcterms:created xsi:type="dcterms:W3CDTF">2021-06-11T16:01:45Z</dcterms:created>
  <dcterms:modified xsi:type="dcterms:W3CDTF">2021-10-08T09:16:24Z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0x010100BA496156611B3A4C9D3016DD1C82BE82</vt:lpwstr>
  </property>
</Properties>
</file>