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4"/>
  </p:sldMasterIdLst>
  <p:sldIdLst>
    <p:sldId id="257" r:id="rId5"/>
    <p:sldId id="259" r:id="rId6"/>
    <p:sldId id="263" r:id="rId7"/>
    <p:sldId id="266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6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QvguJJNilA" TargetMode="External"/><Relationship Id="rId2" Type="http://schemas.openxmlformats.org/officeDocument/2006/relationships/hyperlink" Target="https://www.youtube.com/watch?v=wp4ho9raVj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>
            <a:normAutofit/>
          </a:bodyPr>
          <a:lstStyle/>
          <a:p>
            <a:r>
              <a:rPr lang="en-US" dirty="0" smtClean="0"/>
              <a:t>Planning a presentation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081867"/>
            <a:ext cx="11260667" cy="331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Short videos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048625"/>
            <a:ext cx="11029615" cy="4551026"/>
          </a:xfrm>
        </p:spPr>
        <p:txBody>
          <a:bodyPr/>
          <a:lstStyle/>
          <a:p>
            <a:r>
              <a:rPr lang="en-GB" dirty="0">
                <a:hlinkClick r:id="rId2"/>
              </a:rPr>
              <a:t>Presentation Skills: Tips &amp; Tricks </a:t>
            </a:r>
            <a:r>
              <a:rPr lang="en-GB" dirty="0" smtClean="0">
                <a:hlinkClick r:id="rId2"/>
              </a:rPr>
              <a:t>– YouTube</a:t>
            </a:r>
            <a:endParaRPr lang="en-GB" dirty="0" smtClean="0"/>
          </a:p>
          <a:p>
            <a:endParaRPr lang="en-GB" dirty="0"/>
          </a:p>
          <a:p>
            <a:r>
              <a:rPr lang="en-GB" dirty="0">
                <a:hlinkClick r:id="rId3"/>
              </a:rPr>
              <a:t>https://www.youtube.com/watch?v=_</a:t>
            </a:r>
            <a:r>
              <a:rPr lang="en-GB" dirty="0" smtClean="0">
                <a:hlinkClick r:id="rId3"/>
              </a:rPr>
              <a:t>QvguJJNilA</a:t>
            </a:r>
            <a:endParaRPr lang="en-GB" dirty="0" smtClean="0"/>
          </a:p>
          <a:p>
            <a:r>
              <a:rPr lang="en-GB" dirty="0" smtClean="0"/>
              <a:t>Take notes and write down the key features used to persuade the dragons.</a:t>
            </a:r>
          </a:p>
          <a:p>
            <a:r>
              <a:rPr lang="en-GB" dirty="0" smtClean="0"/>
              <a:t> What are the listeners doing? How do you know they are listening?</a:t>
            </a:r>
          </a:p>
          <a:p>
            <a:r>
              <a:rPr lang="en-GB" dirty="0" smtClean="0"/>
              <a:t>Let’s discuss what you feel are the main points to consider in order to present successfully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99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641" t="19552" r="32405" b="10220"/>
          <a:stretch/>
        </p:blipFill>
        <p:spPr>
          <a:xfrm>
            <a:off x="2604053" y="120581"/>
            <a:ext cx="5769663" cy="665703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CFBD5-8352-45C5-8982-9214116E6B65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7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4177" y="0"/>
            <a:ext cx="2598453" cy="425646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Group work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139" t="34816" r="34470" b="11006"/>
          <a:stretch/>
        </p:blipFill>
        <p:spPr>
          <a:xfrm>
            <a:off x="0" y="514160"/>
            <a:ext cx="6285244" cy="67282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28B8E-5EDA-4B53-944B-8470826A7058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38005"/>
          <a:stretch/>
        </p:blipFill>
        <p:spPr>
          <a:xfrm>
            <a:off x="6268365" y="1266091"/>
            <a:ext cx="6029143" cy="546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0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96" y="871499"/>
            <a:ext cx="3771270" cy="425646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4F3D4-A192-4F8D-8BC2-241BEE99490D}" type="datetime1">
              <a:rPr lang="en-US" smtClean="0"/>
              <a:t>10/5/2021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111" t="16855" r="32334" b="15171"/>
          <a:stretch/>
        </p:blipFill>
        <p:spPr>
          <a:xfrm>
            <a:off x="0" y="0"/>
            <a:ext cx="5929125" cy="705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.pptx" id="{C8B94E25-33BD-45D5-BF09-DFDE6F66F827}" vid="{3906A810-667D-48F7-952C-A904CEA9ED6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81E1819CF9C248B61C0E4D9D0A5454" ma:contentTypeVersion="13" ma:contentTypeDescription="Create a new document." ma:contentTypeScope="" ma:versionID="8a06e8b402dbca04d565ad35f451f3e9">
  <xsd:schema xmlns:xsd="http://www.w3.org/2001/XMLSchema" xmlns:xs="http://www.w3.org/2001/XMLSchema" xmlns:p="http://schemas.microsoft.com/office/2006/metadata/properties" xmlns:ns3="0f018554-3278-4bdb-9f00-d23e665f071e" xmlns:ns4="466ec694-672e-4b5b-bf42-c12a70c56e68" targetNamespace="http://schemas.microsoft.com/office/2006/metadata/properties" ma:root="true" ma:fieldsID="d8173aca2c9b67b1d52e85b658eacec9" ns3:_="" ns4:_="">
    <xsd:import namespace="0f018554-3278-4bdb-9f00-d23e665f071e"/>
    <xsd:import namespace="466ec694-672e-4b5b-bf42-c12a70c56e6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18554-3278-4bdb-9f00-d23e665f07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ec694-672e-4b5b-bf42-c12a70c56e6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2FF0D3-40CD-4E43-9AFC-7C83AC6B1641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0f018554-3278-4bdb-9f00-d23e665f071e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466ec694-672e-4b5b-bf42-c12a70c56e68"/>
  </ds:schemaRefs>
</ds:datastoreItem>
</file>

<file path=customXml/itemProps2.xml><?xml version="1.0" encoding="utf-8"?>
<ds:datastoreItem xmlns:ds="http://schemas.openxmlformats.org/officeDocument/2006/customXml" ds:itemID="{6EBEFA8D-6A2A-4E1C-BB25-D8EB7E06D1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BAA97F-1AB5-4069-B720-37A25D1F6C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018554-3278-4bdb-9f00-d23e665f071e"/>
    <ds:schemaRef ds:uri="466ec694-672e-4b5b-bf42-c12a70c56e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Future forward</Template>
  <TotalTime>0</TotalTime>
  <Words>71</Words>
  <Application>Microsoft Office PowerPoint</Application>
  <PresentationFormat>Widescreen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Franklin Gothic Book</vt:lpstr>
      <vt:lpstr>Franklin Gothic Demi</vt:lpstr>
      <vt:lpstr>Wingdings 2</vt:lpstr>
      <vt:lpstr>DividendVTI</vt:lpstr>
      <vt:lpstr>Planning a presentation</vt:lpstr>
      <vt:lpstr>Short videos</vt:lpstr>
      <vt:lpstr>PowerPoint Presentation</vt:lpstr>
      <vt:lpstr>Group work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2021-10-05T08:49:04Z</dcterms:created>
  <dcterms:modified xsi:type="dcterms:W3CDTF">2021-10-05T10:07:10Z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0x0101002981E1819CF9C248B61C0E4D9D0A5454</vt:lpwstr>
  </property>
</Properties>
</file>