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63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71" r:id="rId14"/>
    <p:sldId id="266" r:id="rId15"/>
    <p:sldId id="267" r:id="rId16"/>
    <p:sldId id="268" r:id="rId17"/>
    <p:sldId id="269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76" d="100"/>
          <a:sy n="76" d="100"/>
        </p:scale>
        <p:origin x="57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WEEK </a:t>
            </a:r>
            <a:r>
              <a:rPr lang="en-GB" smtClean="0"/>
              <a:t>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1980150"/>
            <a:ext cx="9613861" cy="4433262"/>
          </a:xfrm>
        </p:spPr>
        <p:txBody>
          <a:bodyPr>
            <a:normAutofit/>
          </a:bodyPr>
          <a:lstStyle/>
          <a:p>
            <a:r>
              <a:rPr lang="en-GB" dirty="0" smtClean="0"/>
              <a:t>Learning Objectives for Week </a:t>
            </a:r>
            <a:r>
              <a:rPr lang="en-GB" dirty="0" smtClean="0"/>
              <a:t>5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Review our learning from last week and </a:t>
            </a:r>
            <a:r>
              <a:rPr lang="en-GB" dirty="0" smtClean="0"/>
              <a:t>practice telling people where we are from, practice numbers and colours</a:t>
            </a:r>
          </a:p>
          <a:p>
            <a:endParaRPr lang="en-GB" dirty="0"/>
          </a:p>
          <a:p>
            <a:r>
              <a:rPr lang="en-GB" dirty="0" smtClean="0"/>
              <a:t>Learn </a:t>
            </a:r>
            <a:r>
              <a:rPr lang="en-GB" dirty="0" smtClean="0"/>
              <a:t>signs </a:t>
            </a:r>
            <a:r>
              <a:rPr lang="en-GB" dirty="0" smtClean="0"/>
              <a:t>for </a:t>
            </a:r>
            <a:r>
              <a:rPr lang="en-GB" dirty="0" smtClean="0"/>
              <a:t>family members, seasons and weather.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Deaf awareness – Chris Fonseca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850288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weather tomorrow is dry and sunny</a:t>
            </a:r>
            <a:endParaRPr lang="en-GB" dirty="0"/>
          </a:p>
        </p:txBody>
      </p:sp>
      <p:pic>
        <p:nvPicPr>
          <p:cNvPr id="4" name="WeatherTomorrowDryAndSunn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86037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What’s tomorrow’s weather like? (BSL tomorrow’s weather what?)</a:t>
            </a:r>
            <a:endParaRPr lang="en-GB" dirty="0"/>
          </a:p>
        </p:txBody>
      </p:sp>
      <p:pic>
        <p:nvPicPr>
          <p:cNvPr id="4" name="TomorrowsWeatherLikeWha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09185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Today it’s lovely – nice and warm</a:t>
            </a:r>
            <a:endParaRPr lang="en-GB" dirty="0"/>
          </a:p>
        </p:txBody>
      </p:sp>
      <p:pic>
        <p:nvPicPr>
          <p:cNvPr id="4" name="TodayItsLovelyNiceansWar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68636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Today it’s raining and cold</a:t>
            </a:r>
            <a:endParaRPr lang="en-GB" dirty="0"/>
          </a:p>
        </p:txBody>
      </p:sp>
      <p:pic>
        <p:nvPicPr>
          <p:cNvPr id="4" name="TodayItsRainingAndCol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51192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Yesterday it was pouring with rain</a:t>
            </a:r>
            <a:endParaRPr lang="en-GB" dirty="0"/>
          </a:p>
        </p:txBody>
      </p:sp>
      <p:pic>
        <p:nvPicPr>
          <p:cNvPr id="4" name="YesterdayItWasPouringWithRa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9554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weather this week is alright</a:t>
            </a:r>
            <a:endParaRPr lang="en-GB" dirty="0"/>
          </a:p>
        </p:txBody>
      </p:sp>
      <p:pic>
        <p:nvPicPr>
          <p:cNvPr id="4" name="WeatherThisWeekAlrigh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01293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was the weather like yesterday? (BSL weather yesterday what?)</a:t>
            </a:r>
            <a:endParaRPr lang="en-GB" dirty="0"/>
          </a:p>
        </p:txBody>
      </p:sp>
      <p:pic>
        <p:nvPicPr>
          <p:cNvPr id="4" name="WeatherYesterdayLikeWha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406206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weather tomorrow will be snowing (BSL weather tomorrow snow)</a:t>
            </a:r>
            <a:endParaRPr lang="en-GB" dirty="0"/>
          </a:p>
        </p:txBody>
      </p:sp>
      <p:pic>
        <p:nvPicPr>
          <p:cNvPr id="4" name="WeatherTomorrowSno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45481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don’t like autumn</a:t>
            </a:r>
            <a:endParaRPr lang="en-GB" dirty="0"/>
          </a:p>
        </p:txBody>
      </p:sp>
      <p:pic>
        <p:nvPicPr>
          <p:cNvPr id="4" name="MeDontLikeAutum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22635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like winter</a:t>
            </a:r>
            <a:endParaRPr lang="en-GB" dirty="0"/>
          </a:p>
        </p:txBody>
      </p:sp>
      <p:pic>
        <p:nvPicPr>
          <p:cNvPr id="4" name="MeLikeWint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23108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Family of four</a:t>
            </a:r>
            <a:endParaRPr lang="en-GB" dirty="0"/>
          </a:p>
        </p:txBody>
      </p:sp>
      <p:pic>
        <p:nvPicPr>
          <p:cNvPr id="4" name="FamilyOfFou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51343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favourite weather is in spring (BSL weather me favourite spring)</a:t>
            </a:r>
            <a:endParaRPr lang="en-GB" dirty="0"/>
          </a:p>
        </p:txBody>
      </p:sp>
      <p:pic>
        <p:nvPicPr>
          <p:cNvPr id="4" name="WeatherMeFavouriteSpr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64984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favourite weather is the summer (BSL weather me favourite summer)</a:t>
            </a:r>
            <a:endParaRPr lang="en-GB" dirty="0"/>
          </a:p>
        </p:txBody>
      </p:sp>
      <p:pic>
        <p:nvPicPr>
          <p:cNvPr id="4" name="WeatherMeFavouriteSumm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8438" y="2380944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67300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Deaf dancer auditions for The Greatest Dancer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 action="ppaction://hlinksldjump"/>
              </a:rPr>
              <a:t>https://www.youtube.com/watch?v=j_8fT9PVr9w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884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have a mum, dad and two sisters (me have mum, dad and 2 sisters)</a:t>
            </a:r>
            <a:endParaRPr lang="en-GB" dirty="0"/>
          </a:p>
        </p:txBody>
      </p:sp>
      <p:pic>
        <p:nvPicPr>
          <p:cNvPr id="4" name="MeHaveMumDadand2Siste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78343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have family; mum, dad and 1 sister (family, I have mum, dad and 1 sister)</a:t>
            </a:r>
            <a:endParaRPr lang="en-GB" dirty="0"/>
          </a:p>
        </p:txBody>
      </p:sp>
      <p:pic>
        <p:nvPicPr>
          <p:cNvPr id="4" name="MeHaveFamilyMumDadAnd1Sist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38567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have 2 sisters and one brother (2 sisters and 1 brother I have)</a:t>
            </a:r>
            <a:endParaRPr lang="en-GB" dirty="0"/>
          </a:p>
        </p:txBody>
      </p:sp>
      <p:pic>
        <p:nvPicPr>
          <p:cNvPr id="4" name="MeHave2SistesrAnd1Broth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625" y="2374637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99541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 have mum, dad, 1 brother and no sisters (family  have I, mum, dad 1 brother and sisters none)</a:t>
            </a:r>
            <a:endParaRPr lang="en-GB" dirty="0"/>
          </a:p>
        </p:txBody>
      </p:sp>
      <p:pic>
        <p:nvPicPr>
          <p:cNvPr id="4" name="MeHaveFamilyMumAndDad1BrotherAndSisterNo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422595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have one half sister and one half brother (one half sister and one half brother </a:t>
            </a:r>
            <a:r>
              <a:rPr lang="en-GB" smtClean="0"/>
              <a:t>I have)</a:t>
            </a:r>
            <a:endParaRPr lang="en-GB"/>
          </a:p>
        </p:txBody>
      </p:sp>
      <p:pic>
        <p:nvPicPr>
          <p:cNvPr id="4" name="MeHave1HalfSisterAnd1HalfBroth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420069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It’s not nice today it’s dull</a:t>
            </a:r>
            <a:endParaRPr lang="en-GB" dirty="0"/>
          </a:p>
        </p:txBody>
      </p:sp>
      <p:pic>
        <p:nvPicPr>
          <p:cNvPr id="4" name="ItsNotNiceTodayItsDul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49442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Yesterday it was windy and cold</a:t>
            </a:r>
            <a:endParaRPr lang="en-GB" dirty="0"/>
          </a:p>
        </p:txBody>
      </p:sp>
      <p:pic>
        <p:nvPicPr>
          <p:cNvPr id="4" name="YesterdayItWasWindyAndReallyCol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62189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496156611B3A4C9D3016DD1C82BE82" ma:contentTypeVersion="14" ma:contentTypeDescription="Create a new document." ma:contentTypeScope="" ma:versionID="a0dc8397e2a3f1afdb79b843148ae111">
  <xsd:schema xmlns:xsd="http://www.w3.org/2001/XMLSchema" xmlns:xs="http://www.w3.org/2001/XMLSchema" xmlns:p="http://schemas.microsoft.com/office/2006/metadata/properties" xmlns:ns3="b3fe5981-60c0-4104-a1b1-a1fac9687ed0" xmlns:ns4="e0e7bb2f-ff26-4fae-befd-4a9a53791a98" targetNamespace="http://schemas.microsoft.com/office/2006/metadata/properties" ma:root="true" ma:fieldsID="4e27fab920473e4351fe4ab2726f0006" ns3:_="" ns4:_="">
    <xsd:import namespace="b3fe5981-60c0-4104-a1b1-a1fac9687ed0"/>
    <xsd:import namespace="e0e7bb2f-ff26-4fae-befd-4a9a53791a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e5981-60c0-4104-a1b1-a1fac9687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e7bb2f-ff26-4fae-befd-4a9a53791a9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6999832-3D70-43A6-B49F-30058403C6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fe5981-60c0-4104-a1b1-a1fac9687ed0"/>
    <ds:schemaRef ds:uri="e0e7bb2f-ff26-4fae-befd-4a9a53791a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05BD03-8019-4AB2-AED9-4EA01B3F01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37DAE8-A3DB-454D-904A-3D0754612EC0}">
  <ds:schemaRefs>
    <ds:schemaRef ds:uri="http://purl.org/dc/dcmitype/"/>
    <ds:schemaRef ds:uri="http://schemas.microsoft.com/office/2006/documentManagement/types"/>
    <ds:schemaRef ds:uri="http://purl.org/dc/terms/"/>
    <ds:schemaRef ds:uri="e0e7bb2f-ff26-4fae-befd-4a9a53791a98"/>
    <ds:schemaRef ds:uri="b3fe5981-60c0-4104-a1b1-a1fac9687ed0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205</TotalTime>
  <Words>268</Words>
  <Application>Microsoft Office PowerPoint</Application>
  <PresentationFormat>Widescreen</PresentationFormat>
  <Paragraphs>30</Paragraphs>
  <Slides>22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Trebuchet MS</vt:lpstr>
      <vt:lpstr>Berlin</vt:lpstr>
      <vt:lpstr>WEEK 5</vt:lpstr>
      <vt:lpstr>Family of four</vt:lpstr>
      <vt:lpstr>I have a mum, dad and two sisters (me have mum, dad and 2 sisters)</vt:lpstr>
      <vt:lpstr>I have family; mum, dad and 1 sister (family, I have mum, dad and 1 sister)</vt:lpstr>
      <vt:lpstr>I have 2 sisters and one brother (2 sisters and 1 brother I have)</vt:lpstr>
      <vt:lpstr>I have mum, dad, 1 brother and no sisters (family  have I, mum, dad 1 brother and sisters none)</vt:lpstr>
      <vt:lpstr>I have one half sister and one half brother (one half sister and one half brother I have)</vt:lpstr>
      <vt:lpstr>It’s not nice today it’s dull</vt:lpstr>
      <vt:lpstr>Yesterday it was windy and cold</vt:lpstr>
      <vt:lpstr>The weather tomorrow is dry and sunny</vt:lpstr>
      <vt:lpstr>What’s tomorrow’s weather like? (BSL tomorrow’s weather what?)</vt:lpstr>
      <vt:lpstr>Today it’s lovely – nice and warm</vt:lpstr>
      <vt:lpstr>Today it’s raining and cold</vt:lpstr>
      <vt:lpstr>Yesterday it was pouring with rain</vt:lpstr>
      <vt:lpstr>The weather this week is alright</vt:lpstr>
      <vt:lpstr>What was the weather like yesterday? (BSL weather yesterday what?)</vt:lpstr>
      <vt:lpstr>The weather tomorrow will be snowing (BSL weather tomorrow snow)</vt:lpstr>
      <vt:lpstr>I don’t like autumn</vt:lpstr>
      <vt:lpstr>I like winter</vt:lpstr>
      <vt:lpstr>My favourite weather is in spring (BSL weather me favourite spring)</vt:lpstr>
      <vt:lpstr>My favourite weather is the summer (BSL weather me favourite summer)</vt:lpstr>
      <vt:lpstr>Deaf dancer auditions for The Greatest Dancer</vt:lpstr>
    </vt:vector>
  </TitlesOfParts>
  <Company>London Borough of Islington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4</dc:title>
  <dc:creator>Moore, Alison</dc:creator>
  <cp:lastModifiedBy>Moore, Alison</cp:lastModifiedBy>
  <cp:revision>14</cp:revision>
  <dcterms:created xsi:type="dcterms:W3CDTF">2021-06-18T11:35:13Z</dcterms:created>
  <dcterms:modified xsi:type="dcterms:W3CDTF">2021-06-18T15:00:52Z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0x010100BA496156611B3A4C9D3016DD1C82BE82</vt:lpwstr>
  </property>
</Properties>
</file>