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301" r:id="rId7"/>
    <p:sldId id="294" r:id="rId8"/>
    <p:sldId id="296" r:id="rId9"/>
    <p:sldId id="302" r:id="rId10"/>
    <p:sldId id="297" r:id="rId11"/>
    <p:sldId id="298" r:id="rId12"/>
    <p:sldId id="299" r:id="rId13"/>
    <p:sldId id="300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3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6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72F3-CFBE-48F4-BA15-BA86E928F6EC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5" y="238539"/>
            <a:ext cx="10376452" cy="439972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/>
              <a:t>Welcome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Summer Term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035" y="4797287"/>
            <a:ext cx="10457690" cy="11566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L1 Speaking, Listening and Communication exam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5653" y="5953914"/>
            <a:ext cx="124371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288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30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67" t="20737" r="29464" b="31397"/>
          <a:stretch/>
        </p:blipFill>
        <p:spPr>
          <a:xfrm>
            <a:off x="1701800" y="396238"/>
            <a:ext cx="8021320" cy="62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" y="723696"/>
            <a:ext cx="11604332" cy="4256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504" y="1542036"/>
            <a:ext cx="11610997" cy="450765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 the lesson, you…(change the verb to its past form)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Take part in a SLC exam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774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509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Any interesting facts you recently learned/discovered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Arts and culture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Books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40" y="374754"/>
            <a:ext cx="10611191" cy="122876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Week </a:t>
            </a:r>
            <a:r>
              <a:rPr lang="en-GB" sz="4000" b="1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8: Aims </a:t>
            </a:r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40" y="1858780"/>
            <a:ext cx="10573063" cy="428718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 to a presentation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 a presentation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discussion</a:t>
            </a: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 startAt="2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08" t="21554" r="30292" b="3379"/>
          <a:stretch/>
        </p:blipFill>
        <p:spPr>
          <a:xfrm>
            <a:off x="11360" y="92923"/>
            <a:ext cx="5689600" cy="6521237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3"/>
          <a:srcRect l="28482" t="61364" r="28705" b="9682"/>
          <a:stretch/>
        </p:blipFill>
        <p:spPr>
          <a:xfrm>
            <a:off x="5700960" y="1356360"/>
            <a:ext cx="6491040" cy="28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20270" r="29765" b="6063"/>
          <a:stretch/>
        </p:blipFill>
        <p:spPr>
          <a:xfrm>
            <a:off x="2707640" y="318659"/>
            <a:ext cx="5572760" cy="61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43" t="24707" r="31570" b="28478"/>
          <a:stretch/>
        </p:blipFill>
        <p:spPr>
          <a:xfrm>
            <a:off x="-228600" y="777240"/>
            <a:ext cx="6619240" cy="5298037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3"/>
          <a:srcRect l="28482" t="61364" r="28705" b="9682"/>
          <a:stretch/>
        </p:blipFill>
        <p:spPr>
          <a:xfrm>
            <a:off x="6214124" y="1379476"/>
            <a:ext cx="5977876" cy="25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67765"/>
            <a:ext cx="10515600" cy="1325563"/>
          </a:xfrm>
        </p:spPr>
        <p:txBody>
          <a:bodyPr/>
          <a:lstStyle/>
          <a:p>
            <a:r>
              <a:rPr lang="en-US" dirty="0"/>
              <a:t>What do you think about UK holidays?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008" t="17935" r="4716" b="3496"/>
          <a:stretch/>
        </p:blipFill>
        <p:spPr>
          <a:xfrm>
            <a:off x="2687320" y="0"/>
            <a:ext cx="5593080" cy="66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96" t="20387" r="53009" b="5246"/>
          <a:stretch/>
        </p:blipFill>
        <p:spPr>
          <a:xfrm>
            <a:off x="2075345" y="391161"/>
            <a:ext cx="5646255" cy="66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86" t="21087" r="4865" b="2211"/>
          <a:stretch/>
        </p:blipFill>
        <p:spPr>
          <a:xfrm>
            <a:off x="3088640" y="430179"/>
            <a:ext cx="5288280" cy="62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3" ma:contentTypeDescription="Create a new document." ma:contentTypeScope="" ma:versionID="85cf6e6e9ce17b6636caa667de98f14f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2597a0c79cbeff1869f01e01b3b7a48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CDC4D-2908-4ECF-8203-7FAF7ED4F480}">
  <ds:schemaRefs>
    <ds:schemaRef ds:uri="http://purl.org/dc/terms/"/>
    <ds:schemaRef ds:uri="http://schemas.microsoft.com/office/infopath/2007/PartnerControls"/>
    <ds:schemaRef ds:uri="http://purl.org/dc/dcmitype/"/>
    <ds:schemaRef ds:uri="15214c3a-c4c8-4e1b-a9e9-78803475fd2c"/>
    <ds:schemaRef ds:uri="http://purl.org/dc/elements/1.1/"/>
    <ds:schemaRef ds:uri="http://schemas.microsoft.com/office/2006/documentManagement/types"/>
    <ds:schemaRef ds:uri="http://schemas.microsoft.com/office/2006/metadata/properties"/>
    <ds:schemaRef ds:uri="9da31f7d-053b-4dc7-8630-e8b4f9ad6862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96E5FBD-5974-47B4-A58C-581175A92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AF2CDA-9815-498C-AAEE-F9FF596E4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117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Sassoon Infant Rg</vt:lpstr>
      <vt:lpstr>Twinkl</vt:lpstr>
      <vt:lpstr>Office Theme</vt:lpstr>
      <vt:lpstr>Welcome to    Summer Term 2021</vt:lpstr>
      <vt:lpstr>Week 8: Aims and objectives</vt:lpstr>
      <vt:lpstr>PowerPoint Presentation</vt:lpstr>
      <vt:lpstr>PowerPoint Presentation</vt:lpstr>
      <vt:lpstr>PowerPoint Presentation</vt:lpstr>
      <vt:lpstr>What do you think about UK holidays? </vt:lpstr>
      <vt:lpstr>PowerPoint Presentation</vt:lpstr>
      <vt:lpstr>PowerPoint Presentation</vt:lpstr>
      <vt:lpstr>PowerPoint Presentation</vt:lpstr>
      <vt:lpstr>PowerPoint Presentation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ESOL online E2/3  Summer Term 2021</dc:title>
  <dc:creator>Kelly, Caroline</dc:creator>
  <cp:lastModifiedBy>Rahim, Nilupa</cp:lastModifiedBy>
  <cp:revision>55</cp:revision>
  <dcterms:created xsi:type="dcterms:W3CDTF">2021-06-07T11:18:49Z</dcterms:created>
  <dcterms:modified xsi:type="dcterms:W3CDTF">2021-06-28T09:16:53Z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