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ice Beckles" userId="c5d7e2ebd1f33eb5" providerId="LiveId" clId="{87615950-D811-4B8D-9BC3-F70A879FB607}"/>
    <pc:docChg chg="undo custSel modSld">
      <pc:chgData name="Janice Beckles" userId="c5d7e2ebd1f33eb5" providerId="LiveId" clId="{87615950-D811-4B8D-9BC3-F70A879FB607}" dt="2021-12-02T15:55:27.422" v="46" actId="20577"/>
      <pc:docMkLst>
        <pc:docMk/>
      </pc:docMkLst>
      <pc:sldChg chg="addSp delSp modSp mod setBg addAnim setClrOvrMap">
        <pc:chgData name="Janice Beckles" userId="c5d7e2ebd1f33eb5" providerId="LiveId" clId="{87615950-D811-4B8D-9BC3-F70A879FB607}" dt="2021-12-02T14:33:25.008" v="2"/>
        <pc:sldMkLst>
          <pc:docMk/>
          <pc:sldMk cId="4163889400" sldId="256"/>
        </pc:sldMkLst>
        <pc:spChg chg="mod">
          <ac:chgData name="Janice Beckles" userId="c5d7e2ebd1f33eb5" providerId="LiveId" clId="{87615950-D811-4B8D-9BC3-F70A879FB607}" dt="2021-12-02T14:33:25.007" v="1" actId="26606"/>
          <ac:spMkLst>
            <pc:docMk/>
            <pc:sldMk cId="4163889400" sldId="256"/>
            <ac:spMk id="2" creationId="{59E4BF99-5D44-4CA8-B3CA-80B746635847}"/>
          </ac:spMkLst>
        </pc:spChg>
        <pc:spChg chg="mod">
          <ac:chgData name="Janice Beckles" userId="c5d7e2ebd1f33eb5" providerId="LiveId" clId="{87615950-D811-4B8D-9BC3-F70A879FB607}" dt="2021-12-02T14:33:25.007" v="1" actId="26606"/>
          <ac:spMkLst>
            <pc:docMk/>
            <pc:sldMk cId="4163889400" sldId="256"/>
            <ac:spMk id="3" creationId="{D0DF7251-7A2F-4575-A85F-5988F8BC89E0}"/>
          </ac:spMkLst>
        </pc:spChg>
        <pc:spChg chg="add">
          <ac:chgData name="Janice Beckles" userId="c5d7e2ebd1f33eb5" providerId="LiveId" clId="{87615950-D811-4B8D-9BC3-F70A879FB607}" dt="2021-12-02T14:33:25.007" v="1" actId="26606"/>
          <ac:spMkLst>
            <pc:docMk/>
            <pc:sldMk cId="4163889400" sldId="256"/>
            <ac:spMk id="8" creationId="{6DB7ADBC-26DA-450D-A8BF-E1ACCB46639C}"/>
          </ac:spMkLst>
        </pc:spChg>
        <pc:spChg chg="del">
          <ac:chgData name="Janice Beckles" userId="c5d7e2ebd1f33eb5" providerId="LiveId" clId="{87615950-D811-4B8D-9BC3-F70A879FB607}" dt="2021-12-02T14:33:24.973" v="0" actId="26606"/>
          <ac:spMkLst>
            <pc:docMk/>
            <pc:sldMk cId="4163889400" sldId="256"/>
            <ac:spMk id="9" creationId="{E49CC64F-7275-4E33-961B-0C5CDC439875}"/>
          </ac:spMkLst>
        </pc:spChg>
        <pc:spChg chg="add">
          <ac:chgData name="Janice Beckles" userId="c5d7e2ebd1f33eb5" providerId="LiveId" clId="{87615950-D811-4B8D-9BC3-F70A879FB607}" dt="2021-12-02T14:33:25.007" v="1" actId="26606"/>
          <ac:spMkLst>
            <pc:docMk/>
            <pc:sldMk cId="4163889400" sldId="256"/>
            <ac:spMk id="10" creationId="{5692FB99-428A-4151-9665-80E56EF03D76}"/>
          </ac:spMkLst>
        </pc:spChg>
        <pc:spChg chg="add">
          <ac:chgData name="Janice Beckles" userId="c5d7e2ebd1f33eb5" providerId="LiveId" clId="{87615950-D811-4B8D-9BC3-F70A879FB607}" dt="2021-12-02T14:33:25.007" v="1" actId="26606"/>
          <ac:spMkLst>
            <pc:docMk/>
            <pc:sldMk cId="4163889400" sldId="256"/>
            <ac:spMk id="12" creationId="{5E3C0EDB-60D3-4CEF-8B80-C6D01E08DEC2}"/>
          </ac:spMkLst>
        </pc:spChg>
        <pc:spChg chg="add">
          <ac:chgData name="Janice Beckles" userId="c5d7e2ebd1f33eb5" providerId="LiveId" clId="{87615950-D811-4B8D-9BC3-F70A879FB607}" dt="2021-12-02T14:33:25.007" v="1" actId="26606"/>
          <ac:spMkLst>
            <pc:docMk/>
            <pc:sldMk cId="4163889400" sldId="256"/>
            <ac:spMk id="14" creationId="{4B306978-A26E-4AC4-9EAA-BD29BD476A4F}"/>
          </ac:spMkLst>
        </pc:spChg>
        <pc:spChg chg="add">
          <ac:chgData name="Janice Beckles" userId="c5d7e2ebd1f33eb5" providerId="LiveId" clId="{87615950-D811-4B8D-9BC3-F70A879FB607}" dt="2021-12-02T14:33:25.007" v="1" actId="26606"/>
          <ac:spMkLst>
            <pc:docMk/>
            <pc:sldMk cId="4163889400" sldId="256"/>
            <ac:spMk id="16" creationId="{40C269CE-FB56-4D68-8CFB-1CFD5F350518}"/>
          </ac:spMkLst>
        </pc:spChg>
        <pc:spChg chg="add">
          <ac:chgData name="Janice Beckles" userId="c5d7e2ebd1f33eb5" providerId="LiveId" clId="{87615950-D811-4B8D-9BC3-F70A879FB607}" dt="2021-12-02T14:33:25.007" v="1" actId="26606"/>
          <ac:spMkLst>
            <pc:docMk/>
            <pc:sldMk cId="4163889400" sldId="256"/>
            <ac:spMk id="18" creationId="{A6ED7E7F-75F7-4581-A930-C4DEBC2A8419}"/>
          </ac:spMkLst>
        </pc:spChg>
        <pc:picChg chg="del">
          <ac:chgData name="Janice Beckles" userId="c5d7e2ebd1f33eb5" providerId="LiveId" clId="{87615950-D811-4B8D-9BC3-F70A879FB607}" dt="2021-12-02T14:33:24.973" v="0" actId="26606"/>
          <ac:picMkLst>
            <pc:docMk/>
            <pc:sldMk cId="4163889400" sldId="256"/>
            <ac:picMk id="5" creationId="{E6150F06-9712-43B1-B575-FC348A5C351A}"/>
          </ac:picMkLst>
        </pc:picChg>
      </pc:sldChg>
      <pc:sldChg chg="addSp delSp modSp mod setBg setClrOvrMap">
        <pc:chgData name="Janice Beckles" userId="c5d7e2ebd1f33eb5" providerId="LiveId" clId="{87615950-D811-4B8D-9BC3-F70A879FB607}" dt="2021-12-02T15:55:27.422" v="46" actId="20577"/>
        <pc:sldMkLst>
          <pc:docMk/>
          <pc:sldMk cId="4215175309" sldId="257"/>
        </pc:sldMkLst>
        <pc:spChg chg="mod">
          <ac:chgData name="Janice Beckles" userId="c5d7e2ebd1f33eb5" providerId="LiveId" clId="{87615950-D811-4B8D-9BC3-F70A879FB607}" dt="2021-12-02T14:33:59.888" v="4" actId="26606"/>
          <ac:spMkLst>
            <pc:docMk/>
            <pc:sldMk cId="4215175309" sldId="257"/>
            <ac:spMk id="2" creationId="{1F27EB61-1D05-4F49-A70D-ACE2E0A66D17}"/>
          </ac:spMkLst>
        </pc:spChg>
        <pc:spChg chg="mod">
          <ac:chgData name="Janice Beckles" userId="c5d7e2ebd1f33eb5" providerId="LiveId" clId="{87615950-D811-4B8D-9BC3-F70A879FB607}" dt="2021-12-02T15:55:27.422" v="46" actId="20577"/>
          <ac:spMkLst>
            <pc:docMk/>
            <pc:sldMk cId="4215175309" sldId="257"/>
            <ac:spMk id="3" creationId="{664DABB1-4B5E-4877-A7AE-A7E60A5742A7}"/>
          </ac:spMkLst>
        </pc:spChg>
        <pc:spChg chg="del">
          <ac:chgData name="Janice Beckles" userId="c5d7e2ebd1f33eb5" providerId="LiveId" clId="{87615950-D811-4B8D-9BC3-F70A879FB607}" dt="2021-12-02T14:33:59.888" v="4" actId="26606"/>
          <ac:spMkLst>
            <pc:docMk/>
            <pc:sldMk cId="4215175309" sldId="257"/>
            <ac:spMk id="8" creationId="{AD21898E-86C0-4C8A-A76C-DF33E844C87A}"/>
          </ac:spMkLst>
        </pc:spChg>
        <pc:spChg chg="del">
          <ac:chgData name="Janice Beckles" userId="c5d7e2ebd1f33eb5" providerId="LiveId" clId="{87615950-D811-4B8D-9BC3-F70A879FB607}" dt="2021-12-02T14:33:59.888" v="4" actId="26606"/>
          <ac:spMkLst>
            <pc:docMk/>
            <pc:sldMk cId="4215175309" sldId="257"/>
            <ac:spMk id="10" creationId="{5C8F04BD-D093-45D0-B54C-50FDB308B4EE}"/>
          </ac:spMkLst>
        </pc:spChg>
        <pc:spChg chg="add">
          <ac:chgData name="Janice Beckles" userId="c5d7e2ebd1f33eb5" providerId="LiveId" clId="{87615950-D811-4B8D-9BC3-F70A879FB607}" dt="2021-12-02T14:33:59.888" v="4" actId="26606"/>
          <ac:spMkLst>
            <pc:docMk/>
            <pc:sldMk cId="4215175309" sldId="257"/>
            <ac:spMk id="15" creationId="{777A147A-9ED8-46B4-8660-1B3C2AA880B5}"/>
          </ac:spMkLst>
        </pc:spChg>
        <pc:spChg chg="add">
          <ac:chgData name="Janice Beckles" userId="c5d7e2ebd1f33eb5" providerId="LiveId" clId="{87615950-D811-4B8D-9BC3-F70A879FB607}" dt="2021-12-02T14:33:59.888" v="4" actId="26606"/>
          <ac:spMkLst>
            <pc:docMk/>
            <pc:sldMk cId="4215175309" sldId="257"/>
            <ac:spMk id="17" creationId="{5D6C15A0-C087-4593-8414-2B4EC1CDC3DE}"/>
          </ac:spMkLst>
        </pc:spChg>
      </pc:sldChg>
      <pc:sldChg chg="addSp delSp modSp mod setBg setClrOvrMap">
        <pc:chgData name="Janice Beckles" userId="c5d7e2ebd1f33eb5" providerId="LiveId" clId="{87615950-D811-4B8D-9BC3-F70A879FB607}" dt="2021-12-02T14:33:51.589" v="3" actId="26606"/>
        <pc:sldMkLst>
          <pc:docMk/>
          <pc:sldMk cId="3857911874" sldId="258"/>
        </pc:sldMkLst>
        <pc:spChg chg="mod">
          <ac:chgData name="Janice Beckles" userId="c5d7e2ebd1f33eb5" providerId="LiveId" clId="{87615950-D811-4B8D-9BC3-F70A879FB607}" dt="2021-12-02T14:33:51.589" v="3" actId="26606"/>
          <ac:spMkLst>
            <pc:docMk/>
            <pc:sldMk cId="3857911874" sldId="258"/>
            <ac:spMk id="2" creationId="{44AA0E43-BE08-4AEB-88C4-B99835A420D6}"/>
          </ac:spMkLst>
        </pc:spChg>
        <pc:spChg chg="mod">
          <ac:chgData name="Janice Beckles" userId="c5d7e2ebd1f33eb5" providerId="LiveId" clId="{87615950-D811-4B8D-9BC3-F70A879FB607}" dt="2021-12-02T14:33:51.589" v="3" actId="26606"/>
          <ac:spMkLst>
            <pc:docMk/>
            <pc:sldMk cId="3857911874" sldId="258"/>
            <ac:spMk id="3" creationId="{6B99AB9D-7B95-40C6-B26F-78AAF3B5F342}"/>
          </ac:spMkLst>
        </pc:spChg>
        <pc:spChg chg="del">
          <ac:chgData name="Janice Beckles" userId="c5d7e2ebd1f33eb5" providerId="LiveId" clId="{87615950-D811-4B8D-9BC3-F70A879FB607}" dt="2021-12-02T14:33:51.589" v="3" actId="26606"/>
          <ac:spMkLst>
            <pc:docMk/>
            <pc:sldMk cId="3857911874" sldId="258"/>
            <ac:spMk id="8" creationId="{AD21898E-86C0-4C8A-A76C-DF33E844C87A}"/>
          </ac:spMkLst>
        </pc:spChg>
        <pc:spChg chg="del">
          <ac:chgData name="Janice Beckles" userId="c5d7e2ebd1f33eb5" providerId="LiveId" clId="{87615950-D811-4B8D-9BC3-F70A879FB607}" dt="2021-12-02T14:33:51.589" v="3" actId="26606"/>
          <ac:spMkLst>
            <pc:docMk/>
            <pc:sldMk cId="3857911874" sldId="258"/>
            <ac:spMk id="10" creationId="{5C8F04BD-D093-45D0-B54C-50FDB308B4EE}"/>
          </ac:spMkLst>
        </pc:spChg>
        <pc:spChg chg="add">
          <ac:chgData name="Janice Beckles" userId="c5d7e2ebd1f33eb5" providerId="LiveId" clId="{87615950-D811-4B8D-9BC3-F70A879FB607}" dt="2021-12-02T14:33:51.589" v="3" actId="26606"/>
          <ac:spMkLst>
            <pc:docMk/>
            <pc:sldMk cId="3857911874" sldId="258"/>
            <ac:spMk id="15" creationId="{100EDD19-6802-4EC3-95CE-CFFAB042CFD6}"/>
          </ac:spMkLst>
        </pc:spChg>
        <pc:spChg chg="add">
          <ac:chgData name="Janice Beckles" userId="c5d7e2ebd1f33eb5" providerId="LiveId" clId="{87615950-D811-4B8D-9BC3-F70A879FB607}" dt="2021-12-02T14:33:51.589" v="3" actId="26606"/>
          <ac:spMkLst>
            <pc:docMk/>
            <pc:sldMk cId="3857911874" sldId="258"/>
            <ac:spMk id="17" creationId="{DB17E863-922E-4C26-BD64-E8FD41D286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FD8C8-FDCE-48AB-ABBC-0DD993405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B59AC-E4E9-4E4E-8943-793C270D8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078D4-D8D8-4A68-8F3E-4A2AA7B5A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D85A7-EA0A-4702-955B-DCF543C09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0DE71-88E1-47E2-A074-20820536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11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E6D68-7425-4B41-8672-28CB98D68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CF61E8-ABCA-4EC2-925C-80161B6EE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6656E-6116-4265-B8AD-EB19CDD00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32C7E-068A-4AE8-BE2B-936352F09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7A381-AD37-4F96-86A1-56AFFA10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5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F9E331-3689-4C25-9A5E-A32B1A10E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83C3C6-910E-4729-8233-857F0703E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7C473-4F79-4038-8B52-983370F7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D7E1B-7DA8-43D7-B3DE-D45FCF3BF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D45CA-1DFB-4653-BCC3-7EA90C3D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22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45751-F175-4B9E-9BE7-3E50AD73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FACB9-DAFB-4479-936A-D6E4FD9C5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79515-FE5A-416D-8F6A-57231F7D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97CC8-0EA8-4E61-925A-BF083B170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54568-11EF-4074-A085-BA4B07D1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00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D4BD-9E5F-4140-8BC1-A7364019D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9D8C0-35AD-49EB-93A4-4E1495A68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5E1EB-658D-4101-BE62-9EDFF6677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482B3-78DE-4CAF-9DED-D3104CE7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1176C-6E24-4DEA-ADEC-3A7EFD7A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4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1E53-44EC-4051-9F79-7CB24327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284D1-329B-40B7-9A0D-1173EEA0E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0E8B0-A978-4363-BA1D-FE2E926EB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019CA-EDAF-407D-B94B-31500D40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B0543-69A6-4BFA-9C75-99ABA391E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D0659-2257-4637-A2C5-C53BC29D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64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61AD-56AA-49A8-8A0C-FBAF7E639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6A7E2-C970-445C-BEE2-66F4D9CF6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E5FAC6-D322-4A3C-9E2B-B86C9AB57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03267A-A4B2-4879-A07F-E081370E4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A5C73-4294-4965-9190-454AE27BF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788395-4FFC-4E36-AD8F-E5C599F04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6EA720-0F38-41E0-9331-FE8FD950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C38BAB-C72A-4670-B1B7-654DB0B1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61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514E6-942F-46BA-8B03-CBB36596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4DF18-324B-497A-BE86-62651C008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72EF7A-5913-4A3C-ADD7-03F7A1E5A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2B16B-97D0-4E14-A383-FC5A4B7B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27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089B13-1717-48F1-8F0B-5F68FC578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BA591-5D3B-4B44-BF77-ADBC85F20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B1AE8-8B20-45FB-99B7-5AAF7199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97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0EBF-A1D2-4302-BCC6-44826D170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FE4DF-F4C6-45E2-9FF2-4DDD55ACC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EE4B8-EF02-4984-80DD-A53379AA4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74C3C-35A4-42A2-A3EA-F0FD2753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631D1-5C97-4240-8E27-56FD727B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84BD4-A169-4A37-8D47-43AAB588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0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831C7-E717-4C69-9013-9731592C2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7495F5-2579-4CD9-AD36-1B61A7628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A7EF2-757C-40F4-B684-EE68DCDA4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7C1BC-40CE-44DD-A1F7-0DDBB824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67B58-5D1B-4AD1-9BE7-9BBF6FE0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1E2EB-2B44-4A76-BBAD-347AA9BF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64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CFDAAC-FA9D-496F-9E27-F0B000887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8A2AF-770E-411B-8371-69C9ED584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911ED-D1F6-4FBB-8555-0480C9178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038D-B093-48E1-9944-39BF40AE5E60}" type="datetimeFigureOut">
              <a:rPr lang="en-GB" smtClean="0"/>
              <a:t>02/12/2021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AEF9-751B-4BD7-9EF4-92690815A6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A87F2-8B85-4511-BBB6-ED9F5E995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DAA4A-088E-42C0-9507-129624D3C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10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E4BF99-5D44-4CA8-B3CA-80B746635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9743" y="2530063"/>
            <a:ext cx="4996329" cy="1936752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Break- Even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DF7251-7A2F-4575-A85F-5988F8BC8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</p:spPr>
        <p:txBody>
          <a:bodyPr>
            <a:normAutofit/>
          </a:bodyPr>
          <a:lstStyle/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89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AA0E43-BE08-4AEB-88C4-B99835A42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/>
              <a:t>Calculating Break-Even Point in Units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AB9D-7B95-40C6-B26F-78AAF3B5F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GB" sz="2200"/>
              <a:t>Fixed Costs = £2,000 for the month</a:t>
            </a:r>
          </a:p>
          <a:p>
            <a:r>
              <a:rPr lang="en-GB" sz="2200"/>
              <a:t>Variable Costs = £0.40 per t shirt</a:t>
            </a:r>
          </a:p>
          <a:p>
            <a:r>
              <a:rPr lang="en-GB" sz="2200"/>
              <a:t>Sales Price = £1.50 per t shirt</a:t>
            </a:r>
          </a:p>
          <a:p>
            <a:endParaRPr lang="en-GB" sz="2200"/>
          </a:p>
          <a:p>
            <a:r>
              <a:rPr lang="en-GB" sz="2200"/>
              <a:t>Fixed Costs / (Sales price per unit – Variable costs per unit</a:t>
            </a:r>
          </a:p>
          <a:p>
            <a:pPr marL="0" indent="0">
              <a:buNone/>
            </a:pPr>
            <a:r>
              <a:rPr lang="en-GB" sz="2200"/>
              <a:t>£2,000 / (£1.50 - £0.40)</a:t>
            </a:r>
          </a:p>
          <a:p>
            <a:pPr marL="0" indent="0">
              <a:buNone/>
            </a:pPr>
            <a:r>
              <a:rPr lang="en-GB" sz="2200"/>
              <a:t>Or £2,000/1.10</a:t>
            </a:r>
          </a:p>
          <a:p>
            <a:pPr marL="0" indent="0">
              <a:buNone/>
            </a:pPr>
            <a:r>
              <a:rPr lang="en-GB" sz="2200"/>
              <a:t>= 1818</a:t>
            </a:r>
          </a:p>
        </p:txBody>
      </p:sp>
    </p:spTree>
    <p:extLst>
      <p:ext uri="{BB962C8B-B14F-4D97-AF65-F5344CB8AC3E}">
        <p14:creationId xmlns:p14="http://schemas.microsoft.com/office/powerpoint/2010/main" val="385791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27EB61-1D05-4F49-A70D-ACE2E0A66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GB" sz="5400"/>
              <a:t>Calculating Break-Even Point in Sales £</a:t>
            </a:r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DABB1-4B5E-4877-A7AE-A7E60A574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GB" sz="2200" dirty="0"/>
              <a:t>Fixed Costs / Contribution Margin (Sales price per unit – Variable costs per unit, resulting figure then divided by sales prices per unit</a:t>
            </a:r>
          </a:p>
          <a:p>
            <a:endParaRPr lang="en-GB" sz="2200" dirty="0"/>
          </a:p>
          <a:p>
            <a:r>
              <a:rPr lang="en-GB" sz="2200" dirty="0"/>
              <a:t>Contribution Margin – Sales price per unit – variable cost per unit/ sales price </a:t>
            </a:r>
            <a:r>
              <a:rPr lang="en-GB" sz="2200"/>
              <a:t>per units</a:t>
            </a:r>
          </a:p>
          <a:p>
            <a:endParaRPr lang="en-GB" sz="2200" dirty="0"/>
          </a:p>
          <a:p>
            <a:r>
              <a:rPr lang="en-GB" sz="2200" dirty="0"/>
              <a:t>£2,000/.7333= £2727</a:t>
            </a:r>
          </a:p>
          <a:p>
            <a:endParaRPr lang="en-GB" sz="2200" dirty="0"/>
          </a:p>
          <a:p>
            <a:r>
              <a:rPr lang="en-GB" sz="2200" dirty="0"/>
              <a:t>So JB will have to sell £2727 worth of t shirts in that month to break even</a:t>
            </a:r>
          </a:p>
        </p:txBody>
      </p:sp>
    </p:spTree>
    <p:extLst>
      <p:ext uri="{BB962C8B-B14F-4D97-AF65-F5344CB8AC3E}">
        <p14:creationId xmlns:p14="http://schemas.microsoft.com/office/powerpoint/2010/main" val="4215175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73A7A753DCC4BA22E8F61063E4B43" ma:contentTypeVersion="14" ma:contentTypeDescription="Create a new document." ma:contentTypeScope="" ma:versionID="3681f913a3ec8c744e42e1b67846d4ae">
  <xsd:schema xmlns:xsd="http://www.w3.org/2001/XMLSchema" xmlns:xs="http://www.w3.org/2001/XMLSchema" xmlns:p="http://schemas.microsoft.com/office/2006/metadata/properties" xmlns:ns3="1b0f8de1-08c6-40a2-baa0-1edf655cfdfb" xmlns:ns4="5eb7507f-2df7-49f0-b81e-e00308eafa48" targetNamespace="http://schemas.microsoft.com/office/2006/metadata/properties" ma:root="true" ma:fieldsID="3fe78702c059ea2db8a9262ad648cfc3" ns3:_="" ns4:_="">
    <xsd:import namespace="1b0f8de1-08c6-40a2-baa0-1edf655cfdfb"/>
    <xsd:import namespace="5eb7507f-2df7-49f0-b81e-e00308eafa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0f8de1-08c6-40a2-baa0-1edf655cfd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b7507f-2df7-49f0-b81e-e00308eafa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D96E70-4068-45F4-A471-BB866B1DF1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0f8de1-08c6-40a2-baa0-1edf655cfdfb"/>
    <ds:schemaRef ds:uri="5eb7507f-2df7-49f0-b81e-e00308eafa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67C7BD-22CF-476F-82E5-B5995B747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B534CC-7ECA-4F15-8B25-448086685BD6}">
  <ds:schemaRefs>
    <ds:schemaRef ds:uri="http://purl.org/dc/dcmitype/"/>
    <ds:schemaRef ds:uri="5eb7507f-2df7-49f0-b81e-e00308eafa48"/>
    <ds:schemaRef ds:uri="http://schemas.openxmlformats.org/package/2006/metadata/core-properties"/>
    <ds:schemaRef ds:uri="1b0f8de1-08c6-40a2-baa0-1edf655cfdfb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Break- Even</vt:lpstr>
      <vt:lpstr>Calculating Break-Even Point in Units</vt:lpstr>
      <vt:lpstr>Calculating Break-Even Point in Sales 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Break- Even</dc:title>
  <dc:creator>Janice Beckles</dc:creator>
  <cp:lastModifiedBy>Coleman, David</cp:lastModifiedBy>
  <cp:revision>2</cp:revision>
  <dcterms:created xsi:type="dcterms:W3CDTF">2021-12-02T14:04:38Z</dcterms:created>
  <dcterms:modified xsi:type="dcterms:W3CDTF">2021-12-02T20:28:15Z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0x01010070973A7A753DCC4BA22E8F61063E4B43</vt:lpwstr>
  </property>
</Properties>
</file>