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92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ice Beckles" userId="c5d7e2ebd1f33eb5" providerId="LiveId" clId="{87615950-D811-4B8D-9BC3-F70A879FB607}"/>
    <pc:docChg chg="undo custSel modSld">
      <pc:chgData name="Janice Beckles" userId="c5d7e2ebd1f33eb5" providerId="LiveId" clId="{87615950-D811-4B8D-9BC3-F70A879FB607}" dt="2021-12-02T15:55:27.422" v="46" actId="20577"/>
      <pc:docMkLst>
        <pc:docMk/>
      </pc:docMkLst>
      <pc:sldChg chg="addSp delSp modSp mod setBg addAnim setClrOvrMap">
        <pc:chgData name="Janice Beckles" userId="c5d7e2ebd1f33eb5" providerId="LiveId" clId="{87615950-D811-4B8D-9BC3-F70A879FB607}" dt="2021-12-02T14:33:25.008" v="2"/>
        <pc:sldMkLst>
          <pc:docMk/>
          <pc:sldMk cId="4163889400" sldId="256"/>
        </pc:sldMkLst>
        <pc:spChg chg="mod">
          <ac:chgData name="Janice Beckles" userId="c5d7e2ebd1f33eb5" providerId="LiveId" clId="{87615950-D811-4B8D-9BC3-F70A879FB607}" dt="2021-12-02T14:33:25.007" v="1" actId="26606"/>
          <ac:spMkLst>
            <pc:docMk/>
            <pc:sldMk cId="4163889400" sldId="256"/>
            <ac:spMk id="2" creationId="{59E4BF99-5D44-4CA8-B3CA-80B746635847}"/>
          </ac:spMkLst>
        </pc:spChg>
        <pc:spChg chg="mod">
          <ac:chgData name="Janice Beckles" userId="c5d7e2ebd1f33eb5" providerId="LiveId" clId="{87615950-D811-4B8D-9BC3-F70A879FB607}" dt="2021-12-02T14:33:25.007" v="1" actId="26606"/>
          <ac:spMkLst>
            <pc:docMk/>
            <pc:sldMk cId="4163889400" sldId="256"/>
            <ac:spMk id="3" creationId="{D0DF7251-7A2F-4575-A85F-5988F8BC89E0}"/>
          </ac:spMkLst>
        </pc:spChg>
        <pc:spChg chg="add">
          <ac:chgData name="Janice Beckles" userId="c5d7e2ebd1f33eb5" providerId="LiveId" clId="{87615950-D811-4B8D-9BC3-F70A879FB607}" dt="2021-12-02T14:33:25.007" v="1" actId="26606"/>
          <ac:spMkLst>
            <pc:docMk/>
            <pc:sldMk cId="4163889400" sldId="256"/>
            <ac:spMk id="8" creationId="{6DB7ADBC-26DA-450D-A8BF-E1ACCB46639C}"/>
          </ac:spMkLst>
        </pc:spChg>
        <pc:spChg chg="del">
          <ac:chgData name="Janice Beckles" userId="c5d7e2ebd1f33eb5" providerId="LiveId" clId="{87615950-D811-4B8D-9BC3-F70A879FB607}" dt="2021-12-02T14:33:24.973" v="0" actId="26606"/>
          <ac:spMkLst>
            <pc:docMk/>
            <pc:sldMk cId="4163889400" sldId="256"/>
            <ac:spMk id="9" creationId="{E49CC64F-7275-4E33-961B-0C5CDC439875}"/>
          </ac:spMkLst>
        </pc:spChg>
        <pc:spChg chg="add">
          <ac:chgData name="Janice Beckles" userId="c5d7e2ebd1f33eb5" providerId="LiveId" clId="{87615950-D811-4B8D-9BC3-F70A879FB607}" dt="2021-12-02T14:33:25.007" v="1" actId="26606"/>
          <ac:spMkLst>
            <pc:docMk/>
            <pc:sldMk cId="4163889400" sldId="256"/>
            <ac:spMk id="10" creationId="{5692FB99-428A-4151-9665-80E56EF03D76}"/>
          </ac:spMkLst>
        </pc:spChg>
        <pc:spChg chg="add">
          <ac:chgData name="Janice Beckles" userId="c5d7e2ebd1f33eb5" providerId="LiveId" clId="{87615950-D811-4B8D-9BC3-F70A879FB607}" dt="2021-12-02T14:33:25.007" v="1" actId="26606"/>
          <ac:spMkLst>
            <pc:docMk/>
            <pc:sldMk cId="4163889400" sldId="256"/>
            <ac:spMk id="12" creationId="{5E3C0EDB-60D3-4CEF-8B80-C6D01E08DEC2}"/>
          </ac:spMkLst>
        </pc:spChg>
        <pc:spChg chg="add">
          <ac:chgData name="Janice Beckles" userId="c5d7e2ebd1f33eb5" providerId="LiveId" clId="{87615950-D811-4B8D-9BC3-F70A879FB607}" dt="2021-12-02T14:33:25.007" v="1" actId="26606"/>
          <ac:spMkLst>
            <pc:docMk/>
            <pc:sldMk cId="4163889400" sldId="256"/>
            <ac:spMk id="14" creationId="{4B306978-A26E-4AC4-9EAA-BD29BD476A4F}"/>
          </ac:spMkLst>
        </pc:spChg>
        <pc:spChg chg="add">
          <ac:chgData name="Janice Beckles" userId="c5d7e2ebd1f33eb5" providerId="LiveId" clId="{87615950-D811-4B8D-9BC3-F70A879FB607}" dt="2021-12-02T14:33:25.007" v="1" actId="26606"/>
          <ac:spMkLst>
            <pc:docMk/>
            <pc:sldMk cId="4163889400" sldId="256"/>
            <ac:spMk id="16" creationId="{40C269CE-FB56-4D68-8CFB-1CFD5F350518}"/>
          </ac:spMkLst>
        </pc:spChg>
        <pc:spChg chg="add">
          <ac:chgData name="Janice Beckles" userId="c5d7e2ebd1f33eb5" providerId="LiveId" clId="{87615950-D811-4B8D-9BC3-F70A879FB607}" dt="2021-12-02T14:33:25.007" v="1" actId="26606"/>
          <ac:spMkLst>
            <pc:docMk/>
            <pc:sldMk cId="4163889400" sldId="256"/>
            <ac:spMk id="18" creationId="{A6ED7E7F-75F7-4581-A930-C4DEBC2A8419}"/>
          </ac:spMkLst>
        </pc:spChg>
        <pc:picChg chg="del">
          <ac:chgData name="Janice Beckles" userId="c5d7e2ebd1f33eb5" providerId="LiveId" clId="{87615950-D811-4B8D-9BC3-F70A879FB607}" dt="2021-12-02T14:33:24.973" v="0" actId="26606"/>
          <ac:picMkLst>
            <pc:docMk/>
            <pc:sldMk cId="4163889400" sldId="256"/>
            <ac:picMk id="5" creationId="{E6150F06-9712-43B1-B575-FC348A5C351A}"/>
          </ac:picMkLst>
        </pc:picChg>
      </pc:sldChg>
      <pc:sldChg chg="addSp delSp modSp mod setBg setClrOvrMap">
        <pc:chgData name="Janice Beckles" userId="c5d7e2ebd1f33eb5" providerId="LiveId" clId="{87615950-D811-4B8D-9BC3-F70A879FB607}" dt="2021-12-02T15:55:27.422" v="46" actId="20577"/>
        <pc:sldMkLst>
          <pc:docMk/>
          <pc:sldMk cId="4215175309" sldId="257"/>
        </pc:sldMkLst>
        <pc:spChg chg="mod">
          <ac:chgData name="Janice Beckles" userId="c5d7e2ebd1f33eb5" providerId="LiveId" clId="{87615950-D811-4B8D-9BC3-F70A879FB607}" dt="2021-12-02T14:33:59.888" v="4" actId="26606"/>
          <ac:spMkLst>
            <pc:docMk/>
            <pc:sldMk cId="4215175309" sldId="257"/>
            <ac:spMk id="2" creationId="{1F27EB61-1D05-4F49-A70D-ACE2E0A66D17}"/>
          </ac:spMkLst>
        </pc:spChg>
        <pc:spChg chg="mod">
          <ac:chgData name="Janice Beckles" userId="c5d7e2ebd1f33eb5" providerId="LiveId" clId="{87615950-D811-4B8D-9BC3-F70A879FB607}" dt="2021-12-02T15:55:27.422" v="46" actId="20577"/>
          <ac:spMkLst>
            <pc:docMk/>
            <pc:sldMk cId="4215175309" sldId="257"/>
            <ac:spMk id="3" creationId="{664DABB1-4B5E-4877-A7AE-A7E60A5742A7}"/>
          </ac:spMkLst>
        </pc:spChg>
        <pc:spChg chg="del">
          <ac:chgData name="Janice Beckles" userId="c5d7e2ebd1f33eb5" providerId="LiveId" clId="{87615950-D811-4B8D-9BC3-F70A879FB607}" dt="2021-12-02T14:33:59.888" v="4" actId="26606"/>
          <ac:spMkLst>
            <pc:docMk/>
            <pc:sldMk cId="4215175309" sldId="257"/>
            <ac:spMk id="8" creationId="{AD21898E-86C0-4C8A-A76C-DF33E844C87A}"/>
          </ac:spMkLst>
        </pc:spChg>
        <pc:spChg chg="del">
          <ac:chgData name="Janice Beckles" userId="c5d7e2ebd1f33eb5" providerId="LiveId" clId="{87615950-D811-4B8D-9BC3-F70A879FB607}" dt="2021-12-02T14:33:59.888" v="4" actId="26606"/>
          <ac:spMkLst>
            <pc:docMk/>
            <pc:sldMk cId="4215175309" sldId="257"/>
            <ac:spMk id="10" creationId="{5C8F04BD-D093-45D0-B54C-50FDB308B4EE}"/>
          </ac:spMkLst>
        </pc:spChg>
        <pc:spChg chg="add">
          <ac:chgData name="Janice Beckles" userId="c5d7e2ebd1f33eb5" providerId="LiveId" clId="{87615950-D811-4B8D-9BC3-F70A879FB607}" dt="2021-12-02T14:33:59.888" v="4" actId="26606"/>
          <ac:spMkLst>
            <pc:docMk/>
            <pc:sldMk cId="4215175309" sldId="257"/>
            <ac:spMk id="15" creationId="{777A147A-9ED8-46B4-8660-1B3C2AA880B5}"/>
          </ac:spMkLst>
        </pc:spChg>
        <pc:spChg chg="add">
          <ac:chgData name="Janice Beckles" userId="c5d7e2ebd1f33eb5" providerId="LiveId" clId="{87615950-D811-4B8D-9BC3-F70A879FB607}" dt="2021-12-02T14:33:59.888" v="4" actId="26606"/>
          <ac:spMkLst>
            <pc:docMk/>
            <pc:sldMk cId="4215175309" sldId="257"/>
            <ac:spMk id="17" creationId="{5D6C15A0-C087-4593-8414-2B4EC1CDC3DE}"/>
          </ac:spMkLst>
        </pc:spChg>
      </pc:sldChg>
      <pc:sldChg chg="addSp delSp modSp mod setBg setClrOvrMap">
        <pc:chgData name="Janice Beckles" userId="c5d7e2ebd1f33eb5" providerId="LiveId" clId="{87615950-D811-4B8D-9BC3-F70A879FB607}" dt="2021-12-02T14:33:51.589" v="3" actId="26606"/>
        <pc:sldMkLst>
          <pc:docMk/>
          <pc:sldMk cId="3857911874" sldId="258"/>
        </pc:sldMkLst>
        <pc:spChg chg="mod">
          <ac:chgData name="Janice Beckles" userId="c5d7e2ebd1f33eb5" providerId="LiveId" clId="{87615950-D811-4B8D-9BC3-F70A879FB607}" dt="2021-12-02T14:33:51.589" v="3" actId="26606"/>
          <ac:spMkLst>
            <pc:docMk/>
            <pc:sldMk cId="3857911874" sldId="258"/>
            <ac:spMk id="2" creationId="{44AA0E43-BE08-4AEB-88C4-B99835A420D6}"/>
          </ac:spMkLst>
        </pc:spChg>
        <pc:spChg chg="mod">
          <ac:chgData name="Janice Beckles" userId="c5d7e2ebd1f33eb5" providerId="LiveId" clId="{87615950-D811-4B8D-9BC3-F70A879FB607}" dt="2021-12-02T14:33:51.589" v="3" actId="26606"/>
          <ac:spMkLst>
            <pc:docMk/>
            <pc:sldMk cId="3857911874" sldId="258"/>
            <ac:spMk id="3" creationId="{6B99AB9D-7B95-40C6-B26F-78AAF3B5F342}"/>
          </ac:spMkLst>
        </pc:spChg>
        <pc:spChg chg="del">
          <ac:chgData name="Janice Beckles" userId="c5d7e2ebd1f33eb5" providerId="LiveId" clId="{87615950-D811-4B8D-9BC3-F70A879FB607}" dt="2021-12-02T14:33:51.589" v="3" actId="26606"/>
          <ac:spMkLst>
            <pc:docMk/>
            <pc:sldMk cId="3857911874" sldId="258"/>
            <ac:spMk id="8" creationId="{AD21898E-86C0-4C8A-A76C-DF33E844C87A}"/>
          </ac:spMkLst>
        </pc:spChg>
        <pc:spChg chg="del">
          <ac:chgData name="Janice Beckles" userId="c5d7e2ebd1f33eb5" providerId="LiveId" clId="{87615950-D811-4B8D-9BC3-F70A879FB607}" dt="2021-12-02T14:33:51.589" v="3" actId="26606"/>
          <ac:spMkLst>
            <pc:docMk/>
            <pc:sldMk cId="3857911874" sldId="258"/>
            <ac:spMk id="10" creationId="{5C8F04BD-D093-45D0-B54C-50FDB308B4EE}"/>
          </ac:spMkLst>
        </pc:spChg>
        <pc:spChg chg="add">
          <ac:chgData name="Janice Beckles" userId="c5d7e2ebd1f33eb5" providerId="LiveId" clId="{87615950-D811-4B8D-9BC3-F70A879FB607}" dt="2021-12-02T14:33:51.589" v="3" actId="26606"/>
          <ac:spMkLst>
            <pc:docMk/>
            <pc:sldMk cId="3857911874" sldId="258"/>
            <ac:spMk id="15" creationId="{100EDD19-6802-4EC3-95CE-CFFAB042CFD6}"/>
          </ac:spMkLst>
        </pc:spChg>
        <pc:spChg chg="add">
          <ac:chgData name="Janice Beckles" userId="c5d7e2ebd1f33eb5" providerId="LiveId" clId="{87615950-D811-4B8D-9BC3-F70A879FB607}" dt="2021-12-02T14:33:51.589" v="3" actId="26606"/>
          <ac:spMkLst>
            <pc:docMk/>
            <pc:sldMk cId="3857911874" sldId="258"/>
            <ac:spMk id="17" creationId="{DB17E863-922E-4C26-BD64-E8FD41D2866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FD8C8-FDCE-48AB-ABBC-0DD9934058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9B59AC-E4E9-4E4E-8943-793C270D83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C078D4-D8D8-4A68-8F3E-4A2AA7B5A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38D-B093-48E1-9944-39BF40AE5E6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D85A7-EA0A-4702-955B-DCF543C09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90DE71-88E1-47E2-A074-20820536C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AA4A-088E-42C0-9507-129624D3C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119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E6D68-7425-4B41-8672-28CB98D68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CF61E8-ABCA-4EC2-925C-80161B6EE2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06656E-6116-4265-B8AD-EB19CDD00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38D-B093-48E1-9944-39BF40AE5E6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32C7E-068A-4AE8-BE2B-936352F09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7A381-AD37-4F96-86A1-56AFFA101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AA4A-088E-42C0-9507-129624D3C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755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F9E331-3689-4C25-9A5E-A32B1A10E8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83C3C6-910E-4729-8233-857F0703E1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67C473-4F79-4038-8B52-983370F7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38D-B093-48E1-9944-39BF40AE5E6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D7E1B-7DA8-43D7-B3DE-D45FCF3BF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5D45CA-1DFB-4653-BCC3-7EA90C3D6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AA4A-088E-42C0-9507-129624D3C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228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45751-F175-4B9E-9BE7-3E50AD734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FACB9-DAFB-4479-936A-D6E4FD9C5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79515-FE5A-416D-8F6A-57231F7D9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38D-B093-48E1-9944-39BF40AE5E6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97CC8-0EA8-4E61-925A-BF083B170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54568-11EF-4074-A085-BA4B07D14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AA4A-088E-42C0-9507-129624D3C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4005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8D4BD-9E5F-4140-8BC1-A7364019D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F9D8C0-35AD-49EB-93A4-4E1495A684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5E1EB-658D-4101-BE62-9EDFF667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38D-B093-48E1-9944-39BF40AE5E6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482B3-78DE-4CAF-9DED-D3104CE7A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F1176C-6E24-4DEA-ADEC-3A7EFD7A2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AA4A-088E-42C0-9507-129624D3C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478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A1E53-44EC-4051-9F79-7CB24327A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284D1-329B-40B7-9A0D-1173EEA0ED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D0E8B0-A978-4363-BA1D-FE2E926EB5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F019CA-EDAF-407D-B94B-31500D404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38D-B093-48E1-9944-39BF40AE5E6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6B0543-69A6-4BFA-9C75-99ABA391E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BD0659-2257-4637-A2C5-C53BC29D4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AA4A-088E-42C0-9507-129624D3C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642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661AD-56AA-49A8-8A0C-FBAF7E639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76A7E2-C970-445C-BEE2-66F4D9CF6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E5FAC6-D322-4A3C-9E2B-B86C9AB57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03267A-A4B2-4879-A07F-E081370E48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1A5C73-4294-4965-9190-454AE27BFF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788395-4FFC-4E36-AD8F-E5C599F04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38D-B093-48E1-9944-39BF40AE5E6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6EA720-0F38-41E0-9331-FE8FD9506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C38BAB-C72A-4670-B1B7-654DB0B10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AA4A-088E-42C0-9507-129624D3C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2613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514E6-942F-46BA-8B03-CBB3659623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34DF18-324B-497A-BE86-62651C008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38D-B093-48E1-9944-39BF40AE5E6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72EF7A-5913-4A3C-ADD7-03F7A1E5A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F2B16B-97D0-4E14-A383-FC5A4B7B1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AA4A-088E-42C0-9507-129624D3C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272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089B13-1717-48F1-8F0B-5F68FC578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38D-B093-48E1-9944-39BF40AE5E6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7BA591-5D3B-4B44-BF77-ADBC85F20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7B1AE8-8B20-45FB-99B7-5AAF71994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AA4A-088E-42C0-9507-129624D3C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979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B0EBF-A1D2-4302-BCC6-44826D170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FE4DF-F4C6-45E2-9FF2-4DDD55ACC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AEE4B8-EF02-4984-80DD-A53379AA43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A74C3C-35A4-42A2-A3EA-F0FD27530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38D-B093-48E1-9944-39BF40AE5E6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4631D1-5C97-4240-8E27-56FD727BE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D84BD4-A169-4A37-8D47-43AAB5884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AA4A-088E-42C0-9507-129624D3C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707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831C7-E717-4C69-9013-9731592C2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7495F5-2579-4CD9-AD36-1B61A7628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BA7EF2-757C-40F4-B684-EE68DCDA4C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77C1BC-40CE-44DD-A1F7-0DDBB824E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1038D-B093-48E1-9944-39BF40AE5E6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167B58-5D1B-4AD1-9BE7-9BBF6FE06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B1E2EB-2B44-4A76-BBAD-347AA9BFC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AA4A-088E-42C0-9507-129624D3C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646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CFDAAC-FA9D-496F-9E27-F0B000887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8A2AF-770E-411B-8371-69C9ED584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911ED-D1F6-4FBB-8555-0480C91782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1038D-B093-48E1-9944-39BF40AE5E60}" type="datetimeFigureOut">
              <a:rPr lang="en-GB" smtClean="0"/>
              <a:t>02/12/2021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3AEF9-751B-4BD7-9EF4-92690815A6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0A87F2-8B85-4511-BBB6-ED9F5E995A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DAA4A-088E-42C0-9507-129624D3C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10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DB7ADBC-26DA-450D-A8BF-E1ACCB4663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234" y="1"/>
            <a:ext cx="6488456" cy="3036711"/>
          </a:xfrm>
          <a:custGeom>
            <a:avLst/>
            <a:gdLst>
              <a:gd name="connsiteX0" fmla="*/ 0 w 6488456"/>
              <a:gd name="connsiteY0" fmla="*/ 0 h 3036711"/>
              <a:gd name="connsiteX1" fmla="*/ 6488456 w 6488456"/>
              <a:gd name="connsiteY1" fmla="*/ 0 h 3036711"/>
              <a:gd name="connsiteX2" fmla="*/ 6482686 w 6488456"/>
              <a:gd name="connsiteY2" fmla="*/ 114279 h 3036711"/>
              <a:gd name="connsiteX3" fmla="*/ 3244228 w 6488456"/>
              <a:gd name="connsiteY3" fmla="*/ 3036711 h 3036711"/>
              <a:gd name="connsiteX4" fmla="*/ 5771 w 6488456"/>
              <a:gd name="connsiteY4" fmla="*/ 114279 h 303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456" h="3036711">
                <a:moveTo>
                  <a:pt x="0" y="0"/>
                </a:moveTo>
                <a:lnTo>
                  <a:pt x="6488456" y="0"/>
                </a:lnTo>
                <a:lnTo>
                  <a:pt x="6482686" y="114279"/>
                </a:lnTo>
                <a:cubicBezTo>
                  <a:pt x="6315984" y="1755766"/>
                  <a:pt x="4929697" y="3036711"/>
                  <a:pt x="3244228" y="3036711"/>
                </a:cubicBezTo>
                <a:cubicBezTo>
                  <a:pt x="1558760" y="3036711"/>
                  <a:pt x="172473" y="1755766"/>
                  <a:pt x="5771" y="11427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692FB99-428A-4151-9665-80E56EF03D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9870" y="1"/>
            <a:ext cx="6069184" cy="2839783"/>
          </a:xfrm>
          <a:custGeom>
            <a:avLst/>
            <a:gdLst>
              <a:gd name="connsiteX0" fmla="*/ 0 w 6069184"/>
              <a:gd name="connsiteY0" fmla="*/ 0 h 2839783"/>
              <a:gd name="connsiteX1" fmla="*/ 6069184 w 6069184"/>
              <a:gd name="connsiteY1" fmla="*/ 0 h 2839783"/>
              <a:gd name="connsiteX2" fmla="*/ 6063824 w 6069184"/>
              <a:gd name="connsiteY2" fmla="*/ 106160 h 2839783"/>
              <a:gd name="connsiteX3" fmla="*/ 3034592 w 6069184"/>
              <a:gd name="connsiteY3" fmla="*/ 2839783 h 2839783"/>
              <a:gd name="connsiteX4" fmla="*/ 5361 w 6069184"/>
              <a:gd name="connsiteY4" fmla="*/ 106160 h 283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9184" h="2839783">
                <a:moveTo>
                  <a:pt x="0" y="0"/>
                </a:moveTo>
                <a:lnTo>
                  <a:pt x="6069184" y="0"/>
                </a:lnTo>
                <a:lnTo>
                  <a:pt x="6063824" y="106160"/>
                </a:lnTo>
                <a:cubicBezTo>
                  <a:pt x="5907892" y="1641596"/>
                  <a:pt x="4611168" y="2839783"/>
                  <a:pt x="3034592" y="2839783"/>
                </a:cubicBezTo>
                <a:cubicBezTo>
                  <a:pt x="1458016" y="2839783"/>
                  <a:pt x="161293" y="1641596"/>
                  <a:pt x="5361" y="106160"/>
                </a:cubicBezTo>
                <a:close/>
              </a:path>
            </a:pathLst>
          </a:custGeom>
          <a:solidFill>
            <a:srgbClr val="E34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E3C0EDB-60D3-4CEF-8B80-C6D01E08DE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00758"/>
            <a:ext cx="5198011" cy="3957242"/>
          </a:xfrm>
          <a:custGeom>
            <a:avLst/>
            <a:gdLst>
              <a:gd name="connsiteX0" fmla="*/ 1942747 w 5198011"/>
              <a:gd name="connsiteY0" fmla="*/ 0 h 3957242"/>
              <a:gd name="connsiteX1" fmla="*/ 5198011 w 5198011"/>
              <a:gd name="connsiteY1" fmla="*/ 3255264 h 3957242"/>
              <a:gd name="connsiteX2" fmla="*/ 5131876 w 5198011"/>
              <a:gd name="connsiteY2" fmla="*/ 3911314 h 3957242"/>
              <a:gd name="connsiteX3" fmla="*/ 5120066 w 5198011"/>
              <a:gd name="connsiteY3" fmla="*/ 3957242 h 3957242"/>
              <a:gd name="connsiteX4" fmla="*/ 0 w 5198011"/>
              <a:gd name="connsiteY4" fmla="*/ 3957242 h 3957242"/>
              <a:gd name="connsiteX5" fmla="*/ 0 w 5198011"/>
              <a:gd name="connsiteY5" fmla="*/ 647700 h 3957242"/>
              <a:gd name="connsiteX6" fmla="*/ 122698 w 5198011"/>
              <a:gd name="connsiteY6" fmla="*/ 555948 h 3957242"/>
              <a:gd name="connsiteX7" fmla="*/ 1942747 w 5198011"/>
              <a:gd name="connsiteY7" fmla="*/ 0 h 395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8011" h="3957242">
                <a:moveTo>
                  <a:pt x="1942747" y="0"/>
                </a:moveTo>
                <a:cubicBezTo>
                  <a:pt x="3740580" y="0"/>
                  <a:pt x="5198011" y="1457431"/>
                  <a:pt x="5198011" y="3255264"/>
                </a:cubicBezTo>
                <a:cubicBezTo>
                  <a:pt x="5198011" y="3479993"/>
                  <a:pt x="5175239" y="3699404"/>
                  <a:pt x="5131876" y="3911314"/>
                </a:cubicBezTo>
                <a:lnTo>
                  <a:pt x="5120066" y="3957242"/>
                </a:lnTo>
                <a:lnTo>
                  <a:pt x="0" y="3957242"/>
                </a:lnTo>
                <a:lnTo>
                  <a:pt x="0" y="647700"/>
                </a:lnTo>
                <a:lnTo>
                  <a:pt x="122698" y="555948"/>
                </a:lnTo>
                <a:cubicBezTo>
                  <a:pt x="642241" y="204951"/>
                  <a:pt x="1268560" y="0"/>
                  <a:pt x="1942747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B306978-A26E-4AC4-9EAA-BD29BD476A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24786"/>
            <a:ext cx="5001415" cy="3733214"/>
          </a:xfrm>
          <a:custGeom>
            <a:avLst/>
            <a:gdLst>
              <a:gd name="connsiteX0" fmla="*/ 1956463 w 5001415"/>
              <a:gd name="connsiteY0" fmla="*/ 0 h 3733214"/>
              <a:gd name="connsiteX1" fmla="*/ 5001415 w 5001415"/>
              <a:gd name="connsiteY1" fmla="*/ 3044952 h 3733214"/>
              <a:gd name="connsiteX2" fmla="*/ 4939553 w 5001415"/>
              <a:gd name="connsiteY2" fmla="*/ 3658617 h 3733214"/>
              <a:gd name="connsiteX3" fmla="*/ 4920372 w 5001415"/>
              <a:gd name="connsiteY3" fmla="*/ 3733214 h 3733214"/>
              <a:gd name="connsiteX4" fmla="*/ 0 w 5001415"/>
              <a:gd name="connsiteY4" fmla="*/ 3733214 h 3733214"/>
              <a:gd name="connsiteX5" fmla="*/ 0 w 5001415"/>
              <a:gd name="connsiteY5" fmla="*/ 713124 h 3733214"/>
              <a:gd name="connsiteX6" fmla="*/ 19591 w 5001415"/>
              <a:gd name="connsiteY6" fmla="*/ 695319 h 3733214"/>
              <a:gd name="connsiteX7" fmla="*/ 1956463 w 5001415"/>
              <a:gd name="connsiteY7" fmla="*/ 0 h 373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1415" h="3733214">
                <a:moveTo>
                  <a:pt x="1956463" y="0"/>
                </a:moveTo>
                <a:cubicBezTo>
                  <a:pt x="3638144" y="0"/>
                  <a:pt x="5001415" y="1363271"/>
                  <a:pt x="5001415" y="3044952"/>
                </a:cubicBezTo>
                <a:cubicBezTo>
                  <a:pt x="5001415" y="3255162"/>
                  <a:pt x="4980114" y="3460397"/>
                  <a:pt x="4939553" y="3658617"/>
                </a:cubicBezTo>
                <a:lnTo>
                  <a:pt x="4920372" y="3733214"/>
                </a:lnTo>
                <a:lnTo>
                  <a:pt x="0" y="3733214"/>
                </a:lnTo>
                <a:lnTo>
                  <a:pt x="0" y="713124"/>
                </a:lnTo>
                <a:lnTo>
                  <a:pt x="19591" y="695319"/>
                </a:lnTo>
                <a:cubicBezTo>
                  <a:pt x="545938" y="260939"/>
                  <a:pt x="1220728" y="0"/>
                  <a:pt x="195646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0C269CE-FB56-4D68-8CFB-1CFD5F3505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837" y="500244"/>
            <a:ext cx="6428625" cy="6357756"/>
          </a:xfrm>
          <a:custGeom>
            <a:avLst/>
            <a:gdLst>
              <a:gd name="connsiteX0" fmla="*/ 4279392 w 6428625"/>
              <a:gd name="connsiteY0" fmla="*/ 0 h 6357756"/>
              <a:gd name="connsiteX1" fmla="*/ 6319204 w 6428625"/>
              <a:gd name="connsiteY1" fmla="*/ 516500 h 6357756"/>
              <a:gd name="connsiteX2" fmla="*/ 6428625 w 6428625"/>
              <a:gd name="connsiteY2" fmla="*/ 579415 h 6357756"/>
              <a:gd name="connsiteX3" fmla="*/ 6428625 w 6428625"/>
              <a:gd name="connsiteY3" fmla="*/ 6357756 h 6357756"/>
              <a:gd name="connsiteX4" fmla="*/ 539921 w 6428625"/>
              <a:gd name="connsiteY4" fmla="*/ 6357756 h 6357756"/>
              <a:gd name="connsiteX5" fmla="*/ 516500 w 6428625"/>
              <a:gd name="connsiteY5" fmla="*/ 6319205 h 6357756"/>
              <a:gd name="connsiteX6" fmla="*/ 0 w 6428625"/>
              <a:gd name="connsiteY6" fmla="*/ 4279392 h 6357756"/>
              <a:gd name="connsiteX7" fmla="*/ 4279392 w 6428625"/>
              <a:gd name="connsiteY7" fmla="*/ 0 h 635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28625" h="6357756">
                <a:moveTo>
                  <a:pt x="4279392" y="0"/>
                </a:moveTo>
                <a:cubicBezTo>
                  <a:pt x="5017968" y="0"/>
                  <a:pt x="5712843" y="187105"/>
                  <a:pt x="6319204" y="516500"/>
                </a:cubicBezTo>
                <a:lnTo>
                  <a:pt x="6428625" y="579415"/>
                </a:lnTo>
                <a:lnTo>
                  <a:pt x="6428625" y="6357756"/>
                </a:lnTo>
                <a:lnTo>
                  <a:pt x="539921" y="6357756"/>
                </a:lnTo>
                <a:lnTo>
                  <a:pt x="516500" y="6319205"/>
                </a:lnTo>
                <a:cubicBezTo>
                  <a:pt x="187105" y="5712844"/>
                  <a:pt x="0" y="5017968"/>
                  <a:pt x="0" y="4279392"/>
                </a:cubicBezTo>
                <a:cubicBezTo>
                  <a:pt x="0" y="1915949"/>
                  <a:pt x="1915949" y="0"/>
                  <a:pt x="4279392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6ED7E7F-75F7-4581-A930-C4DEBC2A84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4429" y="664836"/>
            <a:ext cx="6264033" cy="6193164"/>
          </a:xfrm>
          <a:custGeom>
            <a:avLst/>
            <a:gdLst>
              <a:gd name="connsiteX0" fmla="*/ 4114800 w 6264033"/>
              <a:gd name="connsiteY0" fmla="*/ 0 h 6193164"/>
              <a:gd name="connsiteX1" fmla="*/ 6248473 w 6264033"/>
              <a:gd name="connsiteY1" fmla="*/ 595714 h 6193164"/>
              <a:gd name="connsiteX2" fmla="*/ 6264033 w 6264033"/>
              <a:gd name="connsiteY2" fmla="*/ 605689 h 6193164"/>
              <a:gd name="connsiteX3" fmla="*/ 6264033 w 6264033"/>
              <a:gd name="connsiteY3" fmla="*/ 6193164 h 6193164"/>
              <a:gd name="connsiteX4" fmla="*/ 567718 w 6264033"/>
              <a:gd name="connsiteY4" fmla="*/ 6193164 h 6193164"/>
              <a:gd name="connsiteX5" fmla="*/ 496635 w 6264033"/>
              <a:gd name="connsiteY5" fmla="*/ 6076158 h 6193164"/>
              <a:gd name="connsiteX6" fmla="*/ 0 w 6264033"/>
              <a:gd name="connsiteY6" fmla="*/ 4114800 h 6193164"/>
              <a:gd name="connsiteX7" fmla="*/ 4114800 w 6264033"/>
              <a:gd name="connsiteY7" fmla="*/ 0 h 619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64033" h="6193164">
                <a:moveTo>
                  <a:pt x="4114800" y="0"/>
                </a:moveTo>
                <a:cubicBezTo>
                  <a:pt x="4895986" y="0"/>
                  <a:pt x="5626328" y="217689"/>
                  <a:pt x="6248473" y="595714"/>
                </a:cubicBezTo>
                <a:lnTo>
                  <a:pt x="6264033" y="605689"/>
                </a:lnTo>
                <a:lnTo>
                  <a:pt x="6264033" y="6193164"/>
                </a:lnTo>
                <a:lnTo>
                  <a:pt x="567718" y="6193164"/>
                </a:lnTo>
                <a:lnTo>
                  <a:pt x="496635" y="6076158"/>
                </a:lnTo>
                <a:cubicBezTo>
                  <a:pt x="179909" y="5493119"/>
                  <a:pt x="0" y="4824969"/>
                  <a:pt x="0" y="4114800"/>
                </a:cubicBezTo>
                <a:cubicBezTo>
                  <a:pt x="0" y="1842259"/>
                  <a:pt x="1842259" y="0"/>
                  <a:pt x="41148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E4BF99-5D44-4CA8-B3CA-80B7466358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9743" y="2530063"/>
            <a:ext cx="4996329" cy="1936752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Break- Even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DF7251-7A2F-4575-A85F-5988F8BC89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9743" y="4632160"/>
            <a:ext cx="4996328" cy="1068293"/>
          </a:xfrm>
        </p:spPr>
        <p:txBody>
          <a:bodyPr>
            <a:normAutofit/>
          </a:bodyPr>
          <a:lstStyle/>
          <a:p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8894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AA0E43-BE08-4AEB-88C4-B99835A420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5400"/>
              <a:t>Calculating Break-Even Point in Units</a:t>
            </a:r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9AB9D-7B95-40C6-B26F-78AAF3B5F3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GB" sz="2200"/>
              <a:t>Fixed Costs = £2,000 for the month</a:t>
            </a:r>
          </a:p>
          <a:p>
            <a:r>
              <a:rPr lang="en-GB" sz="2200"/>
              <a:t>Variable Costs = £0.40 per t shirt</a:t>
            </a:r>
          </a:p>
          <a:p>
            <a:r>
              <a:rPr lang="en-GB" sz="2200"/>
              <a:t>Sales Price = £1.50 per t shirt</a:t>
            </a:r>
          </a:p>
          <a:p>
            <a:endParaRPr lang="en-GB" sz="2200"/>
          </a:p>
          <a:p>
            <a:r>
              <a:rPr lang="en-GB" sz="2200"/>
              <a:t>Fixed Costs / (Sales price per unit – Variable costs per unit</a:t>
            </a:r>
          </a:p>
          <a:p>
            <a:pPr marL="0" indent="0">
              <a:buNone/>
            </a:pPr>
            <a:r>
              <a:rPr lang="en-GB" sz="2200"/>
              <a:t>£2,000 / (£1.50 - £0.40)</a:t>
            </a:r>
          </a:p>
          <a:p>
            <a:pPr marL="0" indent="0">
              <a:buNone/>
            </a:pPr>
            <a:r>
              <a:rPr lang="en-GB" sz="2200"/>
              <a:t>Or £2,000/1.10</a:t>
            </a:r>
          </a:p>
          <a:p>
            <a:pPr marL="0" indent="0">
              <a:buNone/>
            </a:pPr>
            <a:r>
              <a:rPr lang="en-GB" sz="2200"/>
              <a:t>= 1818</a:t>
            </a:r>
          </a:p>
        </p:txBody>
      </p:sp>
    </p:spTree>
    <p:extLst>
      <p:ext uri="{BB962C8B-B14F-4D97-AF65-F5344CB8AC3E}">
        <p14:creationId xmlns:p14="http://schemas.microsoft.com/office/powerpoint/2010/main" val="3857911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27EB61-1D05-4F49-A70D-ACE2E0A66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GB" sz="5400"/>
              <a:t>Calculating Break-Even Point in Sales £</a:t>
            </a:r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DABB1-4B5E-4877-A7AE-A7E60A574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en-GB" sz="2200" dirty="0"/>
              <a:t>Fixed Costs / Contribution Margin (Sales price per unit – Variable costs per unit, resulting figure then divided by sales prices per unit</a:t>
            </a:r>
          </a:p>
          <a:p>
            <a:endParaRPr lang="en-GB" sz="2200" dirty="0"/>
          </a:p>
          <a:p>
            <a:r>
              <a:rPr lang="en-GB" sz="2200" dirty="0"/>
              <a:t>Contribution Margin – Sales price per unit – variable cost per unit/ sales price </a:t>
            </a:r>
            <a:r>
              <a:rPr lang="en-GB" sz="2200"/>
              <a:t>per units</a:t>
            </a:r>
          </a:p>
          <a:p>
            <a:endParaRPr lang="en-GB" sz="2200" dirty="0"/>
          </a:p>
          <a:p>
            <a:r>
              <a:rPr lang="en-GB" sz="2200" dirty="0"/>
              <a:t>£2,000/.7333= £2727</a:t>
            </a:r>
          </a:p>
          <a:p>
            <a:endParaRPr lang="en-GB" sz="2200" dirty="0"/>
          </a:p>
          <a:p>
            <a:r>
              <a:rPr lang="en-GB" sz="2200" dirty="0"/>
              <a:t>So JB will have to sell £2727 worth of t shirts in that month to break even</a:t>
            </a:r>
          </a:p>
        </p:txBody>
      </p:sp>
    </p:spTree>
    <p:extLst>
      <p:ext uri="{BB962C8B-B14F-4D97-AF65-F5344CB8AC3E}">
        <p14:creationId xmlns:p14="http://schemas.microsoft.com/office/powerpoint/2010/main" val="4215175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973A7A753DCC4BA22E8F61063E4B43" ma:contentTypeVersion="14" ma:contentTypeDescription="Create a new document." ma:contentTypeScope="" ma:versionID="3681f913a3ec8c744e42e1b67846d4ae">
  <xsd:schema xmlns:xsd="http://www.w3.org/2001/XMLSchema" xmlns:xs="http://www.w3.org/2001/XMLSchema" xmlns:p="http://schemas.microsoft.com/office/2006/metadata/properties" xmlns:ns3="1b0f8de1-08c6-40a2-baa0-1edf655cfdfb" xmlns:ns4="5eb7507f-2df7-49f0-b81e-e00308eafa48" targetNamespace="http://schemas.microsoft.com/office/2006/metadata/properties" ma:root="true" ma:fieldsID="3fe78702c059ea2db8a9262ad648cfc3" ns3:_="" ns4:_="">
    <xsd:import namespace="1b0f8de1-08c6-40a2-baa0-1edf655cfdfb"/>
    <xsd:import namespace="5eb7507f-2df7-49f0-b81e-e00308eafa4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0f8de1-08c6-40a2-baa0-1edf655cfd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b7507f-2df7-49f0-b81e-e00308eafa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DD96E70-4068-45F4-A471-BB866B1DF1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0f8de1-08c6-40a2-baa0-1edf655cfdfb"/>
    <ds:schemaRef ds:uri="5eb7507f-2df7-49f0-b81e-e00308eafa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067C7BD-22CF-476F-82E5-B5995B7475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B534CC-7ECA-4F15-8B25-448086685BD6}">
  <ds:schemaRefs>
    <ds:schemaRef ds:uri="http://purl.org/dc/dcmitype/"/>
    <ds:schemaRef ds:uri="5eb7507f-2df7-49f0-b81e-e00308eafa48"/>
    <ds:schemaRef ds:uri="http://schemas.openxmlformats.org/package/2006/metadata/core-properties"/>
    <ds:schemaRef ds:uri="1b0f8de1-08c6-40a2-baa0-1edf655cfdfb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131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Break- Even</vt:lpstr>
      <vt:lpstr>Calculating Break-Even Point in Units</vt:lpstr>
      <vt:lpstr>Calculating Break-Even Point in Sales £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Break- Even</dc:title>
  <dc:creator>Janice Beckles</dc:creator>
  <cp:lastModifiedBy>Coleman, David</cp:lastModifiedBy>
  <cp:revision>2</cp:revision>
  <dcterms:created xsi:type="dcterms:W3CDTF">2021-12-02T14:04:38Z</dcterms:created>
  <dcterms:modified xsi:type="dcterms:W3CDTF">2021-12-02T20:28:15Z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0x01010070973A7A753DCC4BA22E8F61063E4B43</vt:lpwstr>
  </property>
</Properties>
</file>