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7"/>
  </p:notes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varScale="1">
        <p:scale>
          <a:sx n="93" d="100"/>
          <a:sy n="93" d="100"/>
        </p:scale>
        <p:origin x="72" y="27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F9E24-C4B0-4FA3-A908-B8D4687C6170}" type="datetimeFigureOut">
              <a:rPr lang="en-GB" smtClean="0"/>
              <a:t>15/03/2021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36387-E8A5-4457-B3F6-7086861DC2E4}" type="slidenum">
              <a:rPr lang="en-GB" smtClean="0"/>
              <a:t>‹#›</a:t>
            </a:fld>
            <a:endParaRPr lang="en-GB"/>
          </a:p>
        </p:txBody>
      </p:sp>
    </p:spTree>
    <p:extLst>
      <p:ext uri="{BB962C8B-B14F-4D97-AF65-F5344CB8AC3E}">
        <p14:creationId xmlns:p14="http://schemas.microsoft.com/office/powerpoint/2010/main" val="213828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676C0D44-374C-48B1-9DAA-D1E2896A4B15}"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powerpoint was designed by Charlotte Hopkins and Natalie Palmen.</a:t>
            </a:r>
          </a:p>
          <a:p>
            <a:pPr eaLnBrk="1" hangingPunct="1"/>
            <a:endParaRPr lang="en-GB" altLang="en-US" smtClean="0"/>
          </a:p>
          <a:p>
            <a:pPr eaLnBrk="1" hangingPunct="1"/>
            <a:r>
              <a:rPr lang="en-GB" altLang="en-US" smtClean="0"/>
              <a:t>It is called a ‘simplified version’ and uses images to convey the important messages of induction to our centres for learners.</a:t>
            </a:r>
          </a:p>
          <a:p>
            <a:pPr eaLnBrk="1" hangingPunct="1"/>
            <a:endParaRPr lang="en-GB" altLang="en-US" smtClean="0"/>
          </a:p>
          <a:p>
            <a:pPr eaLnBrk="1" hangingPunct="1"/>
            <a:r>
              <a:rPr lang="en-GB" altLang="en-US" smtClean="0"/>
              <a:t>By reducing the amount of text on each slide the presentation also works as a prompt to the CM or tutor aiding them to really engage with their learners without reading from the board.  It makes the message more real!</a:t>
            </a:r>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2804280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9D7BE1B-856C-4F43-884D-15D2A4D234AE}" type="slidenum">
              <a:rPr lang="en-US" altLang="en-US" sz="1200" smtClean="0">
                <a:latin typeface="Lucida Grande" pitchFamily="-28" charset="0"/>
              </a:rPr>
              <a:pPr/>
              <a:t>3</a:t>
            </a:fld>
            <a:endParaRPr lang="en-US" altLang="en-US" sz="1200" smtClean="0">
              <a:latin typeface="Lucida Grande" pitchFamily="-2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3786266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620290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3/15/2021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 id="2147483668"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Employment Support Online Workshops</a:t>
            </a:r>
            <a:endParaRPr lang="en-GB" dirty="0"/>
          </a:p>
        </p:txBody>
      </p:sp>
      <p:sp>
        <p:nvSpPr>
          <p:cNvPr id="3" name="Subtitle 2"/>
          <p:cNvSpPr>
            <a:spLocks noGrp="1"/>
          </p:cNvSpPr>
          <p:nvPr>
            <p:ph type="subTitle" idx="1"/>
          </p:nvPr>
        </p:nvSpPr>
        <p:spPr/>
        <p:txBody>
          <a:bodyPr>
            <a:normAutofit/>
          </a:bodyPr>
          <a:lstStyle/>
          <a:p>
            <a:r>
              <a:rPr lang="en-GB" sz="2400" dirty="0" smtClean="0">
                <a:solidFill>
                  <a:schemeClr val="tx1"/>
                </a:solidFill>
              </a:rPr>
              <a:t>Improving Your Professional Online Presence</a:t>
            </a:r>
            <a:endParaRPr lang="en-GB" sz="2400" dirty="0">
              <a:solidFill>
                <a:schemeClr val="tx1"/>
              </a:solidFill>
            </a:endParaRPr>
          </a:p>
        </p:txBody>
      </p:sp>
    </p:spTree>
    <p:extLst>
      <p:ext uri="{BB962C8B-B14F-4D97-AF65-F5344CB8AC3E}">
        <p14:creationId xmlns:p14="http://schemas.microsoft.com/office/powerpoint/2010/main" val="2254693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Ways to Improve Your online Presence</a:t>
            </a:r>
            <a:endParaRPr lang="en-GB" dirty="0"/>
          </a:p>
        </p:txBody>
      </p:sp>
      <p:sp>
        <p:nvSpPr>
          <p:cNvPr id="3" name="Content Placeholder 2"/>
          <p:cNvSpPr>
            <a:spLocks noGrp="1"/>
          </p:cNvSpPr>
          <p:nvPr>
            <p:ph idx="1"/>
          </p:nvPr>
        </p:nvSpPr>
        <p:spPr>
          <a:xfrm>
            <a:off x="677334" y="1336917"/>
            <a:ext cx="8596668" cy="4704446"/>
          </a:xfrm>
        </p:spPr>
        <p:txBody>
          <a:bodyPr>
            <a:normAutofit/>
          </a:bodyPr>
          <a:lstStyle/>
          <a:p>
            <a:endParaRPr lang="en-GB" dirty="0"/>
          </a:p>
          <a:p>
            <a:r>
              <a:rPr lang="en-GB" b="1" dirty="0" smtClean="0"/>
              <a:t>Cull</a:t>
            </a:r>
            <a:r>
              <a:rPr lang="en-GB" dirty="0" smtClean="0"/>
              <a:t> </a:t>
            </a:r>
            <a:r>
              <a:rPr lang="en-GB" b="1" dirty="0" smtClean="0"/>
              <a:t>the information that is out there </a:t>
            </a:r>
            <a:r>
              <a:rPr lang="en-GB" dirty="0" smtClean="0"/>
              <a:t>- </a:t>
            </a:r>
            <a:r>
              <a:rPr lang="en-GB" dirty="0"/>
              <a:t>Changing your privacy settings is a quick way of doing </a:t>
            </a:r>
            <a:r>
              <a:rPr lang="en-GB" dirty="0" smtClean="0"/>
              <a:t>this  (not all platforms let you do this – you can’t do it on Twitter). Delete things that are no longer relevant or helpful. You can’t delete photos other people have posted of you, but you can delete the tag that connects it to you or ask the person to take it down.</a:t>
            </a:r>
            <a:endParaRPr lang="en-GB" dirty="0"/>
          </a:p>
          <a:p>
            <a:endParaRPr lang="en-GB" dirty="0" smtClean="0"/>
          </a:p>
          <a:p>
            <a:r>
              <a:rPr lang="en-GB" b="1" dirty="0" smtClean="0"/>
              <a:t>Curate </a:t>
            </a:r>
            <a:r>
              <a:rPr lang="en-GB" b="1" dirty="0" smtClean="0"/>
              <a:t>the posts that already exist – </a:t>
            </a:r>
            <a:r>
              <a:rPr lang="en-GB" dirty="0" smtClean="0"/>
              <a:t>Select, organise and present things in a certain way for a particular audience </a:t>
            </a:r>
            <a:r>
              <a:rPr lang="en-GB" dirty="0" err="1"/>
              <a:t>i</a:t>
            </a:r>
            <a:r>
              <a:rPr lang="en-GB" dirty="0" err="1" smtClean="0"/>
              <a:t>e</a:t>
            </a:r>
            <a:r>
              <a:rPr lang="en-GB" dirty="0" smtClean="0"/>
              <a:t> you may want a prospective employer to see your achievements.</a:t>
            </a:r>
            <a:endParaRPr lang="en-GB" dirty="0"/>
          </a:p>
          <a:p>
            <a:endParaRPr lang="en-GB" dirty="0" smtClean="0"/>
          </a:p>
          <a:p>
            <a:r>
              <a:rPr lang="en-GB" b="1" dirty="0" smtClean="0"/>
              <a:t>Create </a:t>
            </a:r>
            <a:r>
              <a:rPr lang="en-GB" b="1" dirty="0" smtClean="0"/>
              <a:t>Positive Posts– </a:t>
            </a:r>
            <a:r>
              <a:rPr lang="en-GB" dirty="0" smtClean="0"/>
              <a:t>Develop thought leaderships skills </a:t>
            </a:r>
            <a:r>
              <a:rPr lang="en-GB" b="1" dirty="0" smtClean="0"/>
              <a:t>- </a:t>
            </a:r>
            <a:r>
              <a:rPr lang="en-GB" dirty="0" smtClean="0"/>
              <a:t>Make </a:t>
            </a:r>
            <a:r>
              <a:rPr lang="en-GB" dirty="0" smtClean="0"/>
              <a:t>your posts</a:t>
            </a:r>
            <a:r>
              <a:rPr lang="en-GB" dirty="0" smtClean="0"/>
              <a:t> </a:t>
            </a:r>
            <a:r>
              <a:rPr lang="en-GB" dirty="0" smtClean="0"/>
              <a:t>useful, informative, inspiring, encouraging.</a:t>
            </a:r>
          </a:p>
          <a:p>
            <a:endParaRPr lang="en-GB" dirty="0"/>
          </a:p>
          <a:p>
            <a:endParaRPr lang="en-GB" dirty="0" smtClean="0"/>
          </a:p>
          <a:p>
            <a:endParaRPr lang="en-GB" dirty="0"/>
          </a:p>
        </p:txBody>
      </p:sp>
    </p:spTree>
    <p:extLst>
      <p:ext uri="{BB962C8B-B14F-4D97-AF65-F5344CB8AC3E}">
        <p14:creationId xmlns:p14="http://schemas.microsoft.com/office/powerpoint/2010/main" val="2669953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 Platforms you can use</a:t>
            </a:r>
            <a:endParaRPr lang="en-GB" dirty="0"/>
          </a:p>
        </p:txBody>
      </p:sp>
      <p:sp>
        <p:nvSpPr>
          <p:cNvPr id="3" name="Content Placeholder 2"/>
          <p:cNvSpPr>
            <a:spLocks noGrp="1"/>
          </p:cNvSpPr>
          <p:nvPr>
            <p:ph idx="1"/>
          </p:nvPr>
        </p:nvSpPr>
        <p:spPr/>
        <p:txBody>
          <a:bodyPr/>
          <a:lstStyle/>
          <a:p>
            <a:r>
              <a:rPr lang="en-GB" dirty="0" smtClean="0"/>
              <a:t>LinkedIn</a:t>
            </a:r>
          </a:p>
          <a:p>
            <a:endParaRPr lang="en-GB" dirty="0"/>
          </a:p>
          <a:p>
            <a:r>
              <a:rPr lang="en-GB" dirty="0" smtClean="0"/>
              <a:t>Facebook</a:t>
            </a:r>
          </a:p>
          <a:p>
            <a:endParaRPr lang="en-GB" dirty="0"/>
          </a:p>
          <a:p>
            <a:r>
              <a:rPr lang="en-GB" dirty="0" smtClean="0"/>
              <a:t>Instagram</a:t>
            </a:r>
          </a:p>
          <a:p>
            <a:endParaRPr lang="en-GB" dirty="0"/>
          </a:p>
          <a:p>
            <a:r>
              <a:rPr lang="en-GB" dirty="0" smtClean="0"/>
              <a:t>Twitter</a:t>
            </a:r>
          </a:p>
          <a:p>
            <a:endParaRPr lang="en-GB" dirty="0"/>
          </a:p>
          <a:p>
            <a:r>
              <a:rPr lang="en-GB" dirty="0" smtClean="0"/>
              <a:t>Set up your own blog or buy your own domain name – aboutme.com   Squarespace,  Wix.com</a:t>
            </a:r>
            <a:endParaRPr lang="en-GB" dirty="0"/>
          </a:p>
        </p:txBody>
      </p:sp>
    </p:spTree>
    <p:extLst>
      <p:ext uri="{BB962C8B-B14F-4D97-AF65-F5344CB8AC3E}">
        <p14:creationId xmlns:p14="http://schemas.microsoft.com/office/powerpoint/2010/main" val="2445976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Building Networks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Thing about the outcomes you are hoping for – job offers, insight, visibility?</a:t>
            </a:r>
          </a:p>
          <a:p>
            <a:endParaRPr lang="en-GB" dirty="0"/>
          </a:p>
          <a:p>
            <a:r>
              <a:rPr lang="en-GB" dirty="0" smtClean="0"/>
              <a:t>Remember it’s quality not quantity that counts – someone you met in a professional capacity you want to keep in touch with / could learn from / you used to work with and respected / a friend’s recommendation / working at a company you’re interested in / who works in a similar role.</a:t>
            </a:r>
          </a:p>
          <a:p>
            <a:endParaRPr lang="en-GB" dirty="0"/>
          </a:p>
          <a:p>
            <a:r>
              <a:rPr lang="en-GB" dirty="0" smtClean="0"/>
              <a:t>Writing introduction emails – make them clear (why?) specific and valuable to the recipient (what’s in it for them?) polite and respectful.</a:t>
            </a:r>
          </a:p>
          <a:p>
            <a:endParaRPr lang="en-GB" dirty="0"/>
          </a:p>
          <a:p>
            <a:r>
              <a:rPr lang="en-GB" dirty="0" smtClean="0"/>
              <a:t>Interact with your network, recognise their postings and follow things through.  Make it organic and remember people usually like being asked for advice or for their opinion. Talk to people about what they’ve done and tell them why they inspired you.</a:t>
            </a:r>
            <a:endParaRPr lang="en-GB" dirty="0"/>
          </a:p>
          <a:p>
            <a:endParaRPr lang="en-GB" dirty="0"/>
          </a:p>
        </p:txBody>
      </p:sp>
    </p:spTree>
    <p:extLst>
      <p:ext uri="{BB962C8B-B14F-4D97-AF65-F5344CB8AC3E}">
        <p14:creationId xmlns:p14="http://schemas.microsoft.com/office/powerpoint/2010/main" val="989795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95488" y="1360488"/>
            <a:ext cx="7772400" cy="844550"/>
          </a:xfrm>
        </p:spPr>
        <p:txBody>
          <a:bodyPr>
            <a:normAutofit fontScale="90000"/>
          </a:bodyPr>
          <a:lstStyle/>
          <a:p>
            <a:pPr algn="ctr" eaLnBrk="1" hangingPunct="1"/>
            <a:r>
              <a:rPr lang="en-GB" altLang="en-US">
                <a:solidFill>
                  <a:schemeClr val="folHlink"/>
                </a:solidFill>
                <a:latin typeface="Comic Sans MS" panose="030F0702030302020204" pitchFamily="66" charset="0"/>
              </a:rPr>
              <a:t>Welcome to the Adult and Community Learning Service</a:t>
            </a:r>
          </a:p>
        </p:txBody>
      </p:sp>
      <p:pic>
        <p:nvPicPr>
          <p:cNvPr id="6147" name="Picture 32" descr="MCj04326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5151" y="2787651"/>
            <a:ext cx="33051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85369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7" name="Rectangle 5"/>
          <p:cNvSpPr>
            <a:spLocks noGrp="1" noChangeArrowheads="1"/>
          </p:cNvSpPr>
          <p:nvPr>
            <p:ph type="title"/>
          </p:nvPr>
        </p:nvSpPr>
        <p:spPr/>
        <p:txBody>
          <a:bodyPr/>
          <a:lstStyle/>
          <a:p>
            <a:pPr eaLnBrk="1" hangingPunct="1"/>
            <a:r>
              <a:rPr lang="en-GB" altLang="en-US" sz="4000">
                <a:latin typeface="Comic Sans MS" panose="030F0702030302020204" pitchFamily="66" charset="0"/>
              </a:rPr>
              <a:t>Please…</a:t>
            </a:r>
          </a:p>
        </p:txBody>
      </p:sp>
      <p:sp>
        <p:nvSpPr>
          <p:cNvPr id="16388"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9"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r>
              <a:rPr lang="en-GB" altLang="en-US" sz="2800" u="sng">
                <a:latin typeface="Comic Sans MS" panose="030F0702030302020204" pitchFamily="66" charset="0"/>
              </a:rPr>
              <a:t>Respect other people</a:t>
            </a:r>
            <a:r>
              <a:rPr lang="en-GB" altLang="en-US" sz="2800" b="1">
                <a:latin typeface="Comic Sans MS" panose="030F0702030302020204" pitchFamily="66" charset="0"/>
              </a:rPr>
              <a:t> </a:t>
            </a:r>
          </a:p>
        </p:txBody>
      </p:sp>
      <p:sp>
        <p:nvSpPr>
          <p:cNvPr id="16390" name="Text Box 13"/>
          <p:cNvSpPr txBox="1">
            <a:spLocks noChangeArrowheads="1"/>
          </p:cNvSpPr>
          <p:nvPr/>
        </p:nvSpPr>
        <p:spPr bwMode="auto">
          <a:xfrm>
            <a:off x="2135189" y="3789364"/>
            <a:ext cx="46878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a:p>
            <a:pPr>
              <a:spcBef>
                <a:spcPct val="0"/>
              </a:spcBef>
              <a:buFontTx/>
              <a:buNone/>
            </a:pPr>
            <a:r>
              <a:rPr lang="en-GB" altLang="en-US" sz="2800" u="sng">
                <a:latin typeface="Comic Sans MS" panose="030F0702030302020204" pitchFamily="66" charset="0"/>
              </a:rPr>
              <a:t>Speak</a:t>
            </a:r>
            <a:r>
              <a:rPr lang="en-GB" altLang="en-US" sz="2800">
                <a:latin typeface="Comic Sans MS" panose="030F0702030302020204" pitchFamily="66" charset="0"/>
              </a:rPr>
              <a:t> to your teacher or the Centre Manager if you have a problem</a:t>
            </a:r>
          </a:p>
        </p:txBody>
      </p:sp>
      <p:pic>
        <p:nvPicPr>
          <p:cNvPr id="16391"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6" y="1258888"/>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500" y="3644900"/>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3559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47851"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216275" y="260350"/>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83114" y="26035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167439"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535863" y="2603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8912225" y="260350"/>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60088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Today we will look at:</a:t>
            </a:r>
          </a:p>
        </p:txBody>
      </p:sp>
      <p:sp>
        <p:nvSpPr>
          <p:cNvPr id="3" name="Content Placeholder 2"/>
          <p:cNvSpPr>
            <a:spLocks noGrp="1"/>
          </p:cNvSpPr>
          <p:nvPr>
            <p:ph idx="1"/>
          </p:nvPr>
        </p:nvSpPr>
        <p:spPr>
          <a:xfrm>
            <a:off x="677334" y="1292773"/>
            <a:ext cx="8596668" cy="4748590"/>
          </a:xfrm>
        </p:spPr>
        <p:txBody>
          <a:bodyPr/>
          <a:lstStyle/>
          <a:p>
            <a:r>
              <a:rPr lang="en-GB" dirty="0"/>
              <a:t>F</a:t>
            </a:r>
            <a:r>
              <a:rPr lang="en-GB" dirty="0" smtClean="0"/>
              <a:t>ind out what prospective employers can see about you online and why it counts</a:t>
            </a:r>
          </a:p>
          <a:p>
            <a:endParaRPr lang="en-GB" dirty="0" smtClean="0"/>
          </a:p>
          <a:p>
            <a:r>
              <a:rPr lang="en-GB" dirty="0" smtClean="0"/>
              <a:t>Online etiquette </a:t>
            </a:r>
          </a:p>
          <a:p>
            <a:pPr marL="0" indent="0">
              <a:buNone/>
            </a:pPr>
            <a:r>
              <a:rPr lang="en-GB" dirty="0"/>
              <a:t>	</a:t>
            </a:r>
          </a:p>
          <a:p>
            <a:r>
              <a:rPr lang="en-GB" dirty="0" smtClean="0"/>
              <a:t>How to improve your online presence </a:t>
            </a:r>
          </a:p>
          <a:p>
            <a:endParaRPr lang="en-GB" dirty="0" smtClean="0"/>
          </a:p>
          <a:p>
            <a:r>
              <a:rPr lang="en-GB" dirty="0" smtClean="0"/>
              <a:t>Different platforms you can use</a:t>
            </a:r>
          </a:p>
          <a:p>
            <a:endParaRPr lang="en-GB" dirty="0" smtClean="0"/>
          </a:p>
          <a:p>
            <a:r>
              <a:rPr lang="en-GB" dirty="0" smtClean="0"/>
              <a:t>Using LinkedIn</a:t>
            </a:r>
            <a:endParaRPr lang="en-GB" dirty="0"/>
          </a:p>
        </p:txBody>
      </p:sp>
    </p:spTree>
    <p:extLst>
      <p:ext uri="{BB962C8B-B14F-4D97-AF65-F5344CB8AC3E}">
        <p14:creationId xmlns:p14="http://schemas.microsoft.com/office/powerpoint/2010/main" val="1642181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prospective employers can see about you</a:t>
            </a:r>
            <a:endParaRPr lang="en-GB" dirty="0"/>
          </a:p>
        </p:txBody>
      </p:sp>
      <p:sp>
        <p:nvSpPr>
          <p:cNvPr id="3" name="Content Placeholder 2"/>
          <p:cNvSpPr>
            <a:spLocks noGrp="1"/>
          </p:cNvSpPr>
          <p:nvPr>
            <p:ph idx="1"/>
          </p:nvPr>
        </p:nvSpPr>
        <p:spPr/>
        <p:txBody>
          <a:bodyPr/>
          <a:lstStyle/>
          <a:p>
            <a:r>
              <a:rPr lang="en-GB" dirty="0" smtClean="0"/>
              <a:t>Try Googling yourself to see what you can find out</a:t>
            </a:r>
          </a:p>
          <a:p>
            <a:endParaRPr lang="en-GB" dirty="0" smtClean="0"/>
          </a:p>
          <a:p>
            <a:r>
              <a:rPr lang="en-GB" dirty="0" smtClean="0"/>
              <a:t>Use a different search engine such as Duck </a:t>
            </a:r>
            <a:r>
              <a:rPr lang="en-GB" dirty="0" err="1" smtClean="0"/>
              <a:t>Duck</a:t>
            </a:r>
            <a:r>
              <a:rPr lang="en-GB" dirty="0" smtClean="0"/>
              <a:t> Go to get a more accurate result – it doesn’t use internet Cookies to prioritise what it shows you.</a:t>
            </a:r>
          </a:p>
          <a:p>
            <a:endParaRPr lang="en-GB" dirty="0" smtClean="0"/>
          </a:p>
          <a:p>
            <a:r>
              <a:rPr lang="en-GB" dirty="0" smtClean="0"/>
              <a:t>Search for yourself on Facebook</a:t>
            </a:r>
          </a:p>
          <a:p>
            <a:pPr marL="0" indent="0">
              <a:buNone/>
            </a:pPr>
            <a:r>
              <a:rPr lang="en-GB" dirty="0" smtClean="0"/>
              <a:t>					      Twitter</a:t>
            </a:r>
          </a:p>
          <a:p>
            <a:pPr marL="0" indent="0">
              <a:buNone/>
            </a:pPr>
            <a:r>
              <a:rPr lang="en-GB" dirty="0"/>
              <a:t>	</a:t>
            </a:r>
            <a:r>
              <a:rPr lang="en-GB" dirty="0" smtClean="0"/>
              <a:t>					Instagram</a:t>
            </a:r>
            <a:endParaRPr lang="en-GB" dirty="0"/>
          </a:p>
        </p:txBody>
      </p:sp>
    </p:spTree>
    <p:extLst>
      <p:ext uri="{BB962C8B-B14F-4D97-AF65-F5344CB8AC3E}">
        <p14:creationId xmlns:p14="http://schemas.microsoft.com/office/powerpoint/2010/main" val="120282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Ask yourself a few questions about what you found</a:t>
            </a:r>
            <a:endParaRPr lang="en-GB" dirty="0"/>
          </a:p>
        </p:txBody>
      </p:sp>
      <p:sp>
        <p:nvSpPr>
          <p:cNvPr id="3" name="Content Placeholder 2"/>
          <p:cNvSpPr>
            <a:spLocks noGrp="1"/>
          </p:cNvSpPr>
          <p:nvPr>
            <p:ph idx="1"/>
          </p:nvPr>
        </p:nvSpPr>
        <p:spPr/>
        <p:txBody>
          <a:bodyPr/>
          <a:lstStyle/>
          <a:p>
            <a:r>
              <a:rPr lang="en-GB" dirty="0" smtClean="0"/>
              <a:t>Would you be happy for a prospective employer to see anything posted about you?</a:t>
            </a:r>
          </a:p>
          <a:p>
            <a:endParaRPr lang="en-GB" dirty="0"/>
          </a:p>
          <a:p>
            <a:r>
              <a:rPr lang="en-GB" dirty="0" smtClean="0"/>
              <a:t>Your family?</a:t>
            </a:r>
          </a:p>
          <a:p>
            <a:endParaRPr lang="en-GB" dirty="0"/>
          </a:p>
          <a:p>
            <a:r>
              <a:rPr lang="en-GB" dirty="0" smtClean="0"/>
              <a:t>Your friends?</a:t>
            </a:r>
            <a:endParaRPr lang="en-GB" dirty="0"/>
          </a:p>
        </p:txBody>
      </p:sp>
    </p:spTree>
    <p:extLst>
      <p:ext uri="{BB962C8B-B14F-4D97-AF65-F5344CB8AC3E}">
        <p14:creationId xmlns:p14="http://schemas.microsoft.com/office/powerpoint/2010/main" val="3913873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kind of postings are there?</a:t>
            </a:r>
            <a:endParaRPr lang="en-GB" dirty="0"/>
          </a:p>
        </p:txBody>
      </p:sp>
      <p:sp>
        <p:nvSpPr>
          <p:cNvPr id="3" name="Content Placeholder 2"/>
          <p:cNvSpPr>
            <a:spLocks noGrp="1"/>
          </p:cNvSpPr>
          <p:nvPr>
            <p:ph idx="1"/>
          </p:nvPr>
        </p:nvSpPr>
        <p:spPr/>
        <p:txBody>
          <a:bodyPr/>
          <a:lstStyle/>
          <a:p>
            <a:r>
              <a:rPr lang="en-GB" dirty="0" smtClean="0"/>
              <a:t>Intentional – things you have posted</a:t>
            </a:r>
          </a:p>
          <a:p>
            <a:endParaRPr lang="en-GB" dirty="0"/>
          </a:p>
          <a:p>
            <a:r>
              <a:rPr lang="en-GB" dirty="0" smtClean="0"/>
              <a:t>Unintentional – things other people have posted about you?</a:t>
            </a:r>
          </a:p>
          <a:p>
            <a:endParaRPr lang="en-GB" dirty="0"/>
          </a:p>
          <a:p>
            <a:r>
              <a:rPr lang="en-GB" dirty="0" smtClean="0"/>
              <a:t>Your activity trail – reviews you’ve left </a:t>
            </a:r>
            <a:endParaRPr lang="en-GB" dirty="0"/>
          </a:p>
        </p:txBody>
      </p:sp>
    </p:spTree>
    <p:extLst>
      <p:ext uri="{BB962C8B-B14F-4D97-AF65-F5344CB8AC3E}">
        <p14:creationId xmlns:p14="http://schemas.microsoft.com/office/powerpoint/2010/main" val="759737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Online Etiquette</a:t>
            </a:r>
            <a:endParaRPr lang="en-GB" dirty="0"/>
          </a:p>
        </p:txBody>
      </p:sp>
      <p:sp>
        <p:nvSpPr>
          <p:cNvPr id="3" name="Content Placeholder 2"/>
          <p:cNvSpPr>
            <a:spLocks noGrp="1"/>
          </p:cNvSpPr>
          <p:nvPr>
            <p:ph idx="1"/>
          </p:nvPr>
        </p:nvSpPr>
        <p:spPr/>
        <p:txBody>
          <a:bodyPr/>
          <a:lstStyle/>
          <a:p>
            <a:r>
              <a:rPr lang="en-GB" dirty="0" smtClean="0"/>
              <a:t>Think about keeping </a:t>
            </a:r>
            <a:r>
              <a:rPr lang="en-GB" dirty="0" smtClean="0"/>
              <a:t>your professional and private platforms totally </a:t>
            </a:r>
            <a:r>
              <a:rPr lang="en-GB" dirty="0" smtClean="0"/>
              <a:t>separate if you can.</a:t>
            </a:r>
            <a:endParaRPr lang="en-GB" dirty="0" smtClean="0"/>
          </a:p>
          <a:p>
            <a:endParaRPr lang="en-GB" dirty="0"/>
          </a:p>
          <a:p>
            <a:r>
              <a:rPr lang="en-GB" dirty="0" smtClean="0"/>
              <a:t>Try not to  </a:t>
            </a:r>
            <a:r>
              <a:rPr lang="en-GB" dirty="0" smtClean="0"/>
              <a:t>enter into online debates or discussions which may or have become hurtful or defamatory.</a:t>
            </a:r>
          </a:p>
          <a:p>
            <a:endParaRPr lang="en-GB" dirty="0"/>
          </a:p>
          <a:p>
            <a:r>
              <a:rPr lang="en-GB" dirty="0" smtClean="0"/>
              <a:t>Refrain from mentioning your current employer as you will be seen as representing their views, not just your own.</a:t>
            </a:r>
          </a:p>
          <a:p>
            <a:endParaRPr lang="en-GB" dirty="0"/>
          </a:p>
          <a:p>
            <a:r>
              <a:rPr lang="en-GB" dirty="0" smtClean="0"/>
              <a:t>Remember it’s your behaviour that counts, not just the content you post.</a:t>
            </a:r>
          </a:p>
        </p:txBody>
      </p:sp>
    </p:spTree>
    <p:extLst>
      <p:ext uri="{BB962C8B-B14F-4D97-AF65-F5344CB8AC3E}">
        <p14:creationId xmlns:p14="http://schemas.microsoft.com/office/powerpoint/2010/main" val="212068414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F91CFF-DB23-4E5D-AABF-1B4314B89B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4F5335-46B8-4015-9569-1474BF64DF6D}">
  <ds:schemaRef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terms/"/>
    <ds:schemaRef ds:uri="http://schemas.microsoft.com/office/2006/documentManagement/types"/>
    <ds:schemaRef ds:uri="http://purl.org/dc/elements/1.1/"/>
    <ds:schemaRef ds:uri="http://purl.org/dc/dcmitype/"/>
    <ds:schemaRef ds:uri="b3fe5981-60c0-4104-a1b1-a1fac9687ed0"/>
    <ds:schemaRef ds:uri="e0e7bb2f-ff26-4fae-befd-4a9a53791a98"/>
  </ds:schemaRefs>
</ds:datastoreItem>
</file>

<file path=customXml/itemProps3.xml><?xml version="1.0" encoding="utf-8"?>
<ds:datastoreItem xmlns:ds="http://schemas.openxmlformats.org/officeDocument/2006/customXml" ds:itemID="{55F806CB-8312-4C56-8192-0F55464206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230</TotalTime>
  <Words>698</Words>
  <Application>Microsoft Office PowerPoint</Application>
  <PresentationFormat>Widescreen</PresentationFormat>
  <Paragraphs>79</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MS PGothic</vt:lpstr>
      <vt:lpstr>Arial</vt:lpstr>
      <vt:lpstr>Calibri</vt:lpstr>
      <vt:lpstr>Comic Sans MS</vt:lpstr>
      <vt:lpstr>Lucida Grande</vt:lpstr>
      <vt:lpstr>Trebuchet MS</vt:lpstr>
      <vt:lpstr>Wingdings 3</vt:lpstr>
      <vt:lpstr>Facet</vt:lpstr>
      <vt:lpstr>Employment Support Online Workshops</vt:lpstr>
      <vt:lpstr>Welcome to the Adult and Community Learning Service</vt:lpstr>
      <vt:lpstr>Please…</vt:lpstr>
      <vt:lpstr>PowerPoint Presentation</vt:lpstr>
      <vt:lpstr>Today we will look at:</vt:lpstr>
      <vt:lpstr>What prospective employers can see about you</vt:lpstr>
      <vt:lpstr>Ask yourself a few questions about what you found</vt:lpstr>
      <vt:lpstr>What kind of postings are there?</vt:lpstr>
      <vt:lpstr>Online Etiquette</vt:lpstr>
      <vt:lpstr>Ways to Improve Your online Presence</vt:lpstr>
      <vt:lpstr>Different Platforms you can use</vt:lpstr>
      <vt:lpstr>Building Networks</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Support Online Workshops</dc:title>
  <dc:creator>Moore, Alison</dc:creator>
  <cp:lastModifiedBy>Moore, Alison</cp:lastModifiedBy>
  <cp:revision>16</cp:revision>
  <dcterms:created xsi:type="dcterms:W3CDTF">2021-02-15T12:49:02Z</dcterms:created>
  <dcterms:modified xsi:type="dcterms:W3CDTF">2021-03-15T12:36:53Z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