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7"/>
  </p:notesMasterIdLst>
  <p:sldIdLst>
    <p:sldId id="256" r:id="rId5"/>
    <p:sldId id="258" r:id="rId6"/>
    <p:sldId id="323" r:id="rId7"/>
    <p:sldId id="271" r:id="rId8"/>
    <p:sldId id="273" r:id="rId9"/>
    <p:sldId id="325" r:id="rId10"/>
    <p:sldId id="326" r:id="rId11"/>
    <p:sldId id="359" r:id="rId12"/>
    <p:sldId id="369" r:id="rId13"/>
    <p:sldId id="370" r:id="rId14"/>
    <p:sldId id="343" r:id="rId15"/>
    <p:sldId id="356" r:id="rId16"/>
    <p:sldId id="365" r:id="rId17"/>
    <p:sldId id="357" r:id="rId18"/>
    <p:sldId id="341" r:id="rId19"/>
    <p:sldId id="350" r:id="rId20"/>
    <p:sldId id="360" r:id="rId21"/>
    <p:sldId id="363" r:id="rId22"/>
    <p:sldId id="361" r:id="rId23"/>
    <p:sldId id="306" r:id="rId24"/>
    <p:sldId id="367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Reminder: like talking to a friend, use</a:t>
            </a:r>
            <a:r>
              <a:rPr lang="en-GB" baseline="0" dirty="0" smtClean="0"/>
              <a:t> personal experiences.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CDD0-EA4A-442F-A3CD-3CE1BAB32C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lo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RrA8sWiwF8c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campaigns/mental-health-awareness-week" TargetMode="External"/><Relationship Id="rId2" Type="http://schemas.openxmlformats.org/officeDocument/2006/relationships/hyperlink" Target="https://mentalhealth-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rA8sWiwF8c" TargetMode="External"/><Relationship Id="rId5" Type="http://schemas.openxmlformats.org/officeDocument/2006/relationships/hyperlink" Target="https://www.bbc.co.uk/bitesize/topics/zj8xvcw/articles/z9r72hv" TargetMode="External"/><Relationship Id="rId4" Type="http://schemas.openxmlformats.org/officeDocument/2006/relationships/hyperlink" Target="https://www.mind.org.uk/get-involved/mental-health-awareness-wee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campaigns/mental-health-awareness-week" TargetMode="External"/><Relationship Id="rId2" Type="http://schemas.openxmlformats.org/officeDocument/2006/relationships/hyperlink" Target="https://mentalhealth-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458C.D013DE6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ind.org.uk/get-involved/mental-health-awareness-wee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campaigns/mental-health-awareness-week" TargetMode="External"/><Relationship Id="rId2" Type="http://schemas.openxmlformats.org/officeDocument/2006/relationships/hyperlink" Target="https://mentalhealth-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458C.D013DE6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ind.org.uk/get-involved/mental-health-awareness-we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May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Nature helps to improve mental wellbeing and stress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Immerse yourself in nature using the five senses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Take trips outdoors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a blog?</a:t>
            </a:r>
          </a:p>
          <a:p>
            <a:endParaRPr lang="en-GB" sz="2800" dirty="0" smtClean="0"/>
          </a:p>
          <a:p>
            <a:r>
              <a:rPr lang="en-GB" sz="2800" dirty="0" smtClean="0"/>
              <a:t>Where would you usually find blogs?</a:t>
            </a:r>
          </a:p>
          <a:p>
            <a:endParaRPr lang="en-GB" sz="2800" dirty="0"/>
          </a:p>
          <a:p>
            <a:r>
              <a:rPr lang="en-GB" sz="2800" dirty="0" smtClean="0"/>
              <a:t>Have you read any?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E071-08D6-47A1-9432-04A96677521C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What is a blog?</a:t>
            </a:r>
          </a:p>
          <a:p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/>
              <a:t>blog</a:t>
            </a:r>
            <a:r>
              <a:rPr lang="en-US" sz="2400" dirty="0"/>
              <a:t> is a </a:t>
            </a:r>
            <a:r>
              <a:rPr lang="en-US" sz="2400" dirty="0" smtClean="0"/>
              <a:t>website/online </a:t>
            </a:r>
            <a:r>
              <a:rPr lang="en-US" sz="2400" dirty="0"/>
              <a:t>journal </a:t>
            </a:r>
            <a:r>
              <a:rPr lang="en-US" sz="2400" dirty="0" smtClean="0"/>
              <a:t>of a sort where </a:t>
            </a:r>
            <a:r>
              <a:rPr lang="en-US" sz="2400" dirty="0"/>
              <a:t>the content is </a:t>
            </a:r>
            <a:r>
              <a:rPr lang="en-US" sz="2400" dirty="0" smtClean="0"/>
              <a:t>written </a:t>
            </a:r>
            <a:r>
              <a:rPr lang="en-US" sz="2400" dirty="0"/>
              <a:t>in </a:t>
            </a:r>
            <a:r>
              <a:rPr lang="en-US" sz="2400" dirty="0" smtClean="0"/>
              <a:t>a reverse </a:t>
            </a:r>
            <a:r>
              <a:rPr lang="en-US" sz="2400" dirty="0"/>
              <a:t>chronological order </a:t>
            </a:r>
            <a:r>
              <a:rPr lang="en-US" sz="2400" dirty="0" smtClean="0"/>
              <a:t>(new material appears first).</a:t>
            </a:r>
            <a:r>
              <a:rPr lang="en-US" sz="2400" dirty="0"/>
              <a:t> </a:t>
            </a:r>
            <a:r>
              <a:rPr lang="en-US" sz="2400" b="1" dirty="0"/>
              <a:t>Blog</a:t>
            </a:r>
            <a:r>
              <a:rPr lang="en-US" sz="2400" dirty="0"/>
              <a:t> content is often referred to as entries or “</a:t>
            </a:r>
            <a:r>
              <a:rPr lang="en-US" sz="2400" b="1" dirty="0"/>
              <a:t>blog</a:t>
            </a:r>
            <a:r>
              <a:rPr lang="en-US" sz="2400" dirty="0"/>
              <a:t> posts”. </a:t>
            </a:r>
            <a:r>
              <a:rPr lang="en-US" sz="2400" dirty="0" smtClean="0"/>
              <a:t>They</a:t>
            </a:r>
            <a:r>
              <a:rPr lang="en-US" sz="2400" dirty="0"/>
              <a:t> are </a:t>
            </a:r>
            <a:r>
              <a:rPr lang="en-US" sz="2400" dirty="0" smtClean="0"/>
              <a:t>usually</a:t>
            </a:r>
            <a:r>
              <a:rPr lang="en-US" sz="2400" dirty="0"/>
              <a:t> run by an </a:t>
            </a:r>
            <a:r>
              <a:rPr lang="en-US" sz="2400" dirty="0" smtClean="0"/>
              <a:t>individuals </a:t>
            </a:r>
            <a:r>
              <a:rPr lang="en-US" sz="2400" dirty="0"/>
              <a:t>or a small group of people to present information in a conversational </a:t>
            </a:r>
            <a:r>
              <a:rPr lang="en-US" sz="2400" dirty="0" smtClean="0"/>
              <a:t>style. </a:t>
            </a:r>
            <a:r>
              <a:rPr lang="en-US" sz="2400" dirty="0"/>
              <a:t>P</a:t>
            </a:r>
            <a:r>
              <a:rPr lang="en-US" sz="2400" dirty="0" smtClean="0"/>
              <a:t>eople often share </a:t>
            </a:r>
            <a:r>
              <a:rPr lang="en-US" sz="2400" dirty="0"/>
              <a:t>their </a:t>
            </a:r>
            <a:r>
              <a:rPr lang="en-US" sz="2400" dirty="0" smtClean="0"/>
              <a:t>thoughts, experiences </a:t>
            </a:r>
            <a:r>
              <a:rPr lang="en-US" sz="2400" dirty="0"/>
              <a:t>or </a:t>
            </a:r>
            <a:r>
              <a:rPr lang="en-US" sz="2400" dirty="0" smtClean="0"/>
              <a:t>information </a:t>
            </a:r>
            <a:r>
              <a:rPr lang="en-US" sz="2400" dirty="0"/>
              <a:t>with other </a:t>
            </a:r>
            <a:r>
              <a:rPr lang="en-US" sz="2400" dirty="0" smtClean="0"/>
              <a:t>online readers </a:t>
            </a:r>
            <a:r>
              <a:rPr lang="en-US" sz="2400" dirty="0"/>
              <a:t>on any topic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conversational style mean?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300F-34F7-4FD9-ACDE-54AB0B8A8271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42" t="41769" r="32030" b="37959"/>
          <a:stretch/>
        </p:blipFill>
        <p:spPr>
          <a:xfrm>
            <a:off x="335280" y="777766"/>
            <a:ext cx="10784281" cy="38513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669" y="2558923"/>
            <a:ext cx="1676462" cy="111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849" y="4247098"/>
            <a:ext cx="2816834" cy="21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 fact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9" y="1270313"/>
            <a:ext cx="11610997" cy="4507657"/>
          </a:xfrm>
        </p:spPr>
        <p:txBody>
          <a:bodyPr/>
          <a:lstStyle/>
          <a:p>
            <a:r>
              <a:rPr lang="en-US" sz="2400" dirty="0"/>
              <a:t>1994 </a:t>
            </a:r>
            <a:r>
              <a:rPr lang="en-US" sz="2400" dirty="0" smtClean="0"/>
              <a:t>was when the first, initial blogs appeared. People </a:t>
            </a:r>
            <a:r>
              <a:rPr lang="en-US" sz="2400" dirty="0"/>
              <a:t>started sharing their </a:t>
            </a:r>
            <a:r>
              <a:rPr lang="en-US" sz="2400" dirty="0" smtClean="0"/>
              <a:t>diary entries </a:t>
            </a:r>
            <a:r>
              <a:rPr lang="en-US" sz="2400" dirty="0"/>
              <a:t>and </a:t>
            </a:r>
            <a:r>
              <a:rPr lang="en-US" sz="2400" dirty="0" smtClean="0"/>
              <a:t>their </a:t>
            </a:r>
            <a:r>
              <a:rPr lang="en-US" sz="2400" dirty="0"/>
              <a:t>day to day life. </a:t>
            </a:r>
            <a:r>
              <a:rPr lang="en-US" sz="2400" dirty="0" smtClean="0"/>
              <a:t>Travel stories, family </a:t>
            </a:r>
            <a:r>
              <a:rPr lang="en-US" sz="2400" dirty="0"/>
              <a:t>matters</a:t>
            </a:r>
            <a:r>
              <a:rPr lang="en-US" sz="2400" dirty="0" smtClean="0"/>
              <a:t>, and interests and hobbies</a:t>
            </a:r>
            <a:r>
              <a:rPr lang="en-US" sz="2400" dirty="0"/>
              <a:t> </a:t>
            </a:r>
            <a:r>
              <a:rPr lang="en-US" sz="2400" dirty="0" smtClean="0"/>
              <a:t>were just some of the topics that were written about. The </a:t>
            </a:r>
            <a:r>
              <a:rPr lang="en-US" sz="2400" dirty="0"/>
              <a:t>topics </a:t>
            </a:r>
            <a:r>
              <a:rPr lang="en-US" sz="2400" dirty="0" smtClean="0"/>
              <a:t>are vast nowadays and now almost anything can be covered.</a:t>
            </a:r>
          </a:p>
          <a:p>
            <a:endParaRPr lang="en-US" sz="2400" dirty="0"/>
          </a:p>
          <a:p>
            <a:r>
              <a:rPr lang="en-US" sz="2400" dirty="0"/>
              <a:t>In 1999 the term weblog or weblog was coined, and it later evolved to just ‘</a:t>
            </a:r>
            <a:r>
              <a:rPr lang="en-US" sz="2400" dirty="0">
                <a:hlinkClick r:id="rId2"/>
              </a:rPr>
              <a:t>blog</a:t>
            </a:r>
            <a:r>
              <a:rPr lang="en-US" sz="2400" dirty="0"/>
              <a:t>’ a few years later as blogging became more popular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253-897D-426C-8E8D-200C68A997F6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23" y="2509557"/>
            <a:ext cx="11967446" cy="4507657"/>
          </a:xfrm>
        </p:spPr>
        <p:txBody>
          <a:bodyPr/>
          <a:lstStyle/>
          <a:p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Elements of writing a blog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sz="2400" b="1" dirty="0" smtClean="0"/>
              <a:t>Engaging title:</a:t>
            </a:r>
            <a:r>
              <a:rPr lang="en-US" sz="2400" dirty="0" smtClean="0"/>
              <a:t> grabs attention and makes a promise (which needs to be fulfilled by the end of your post).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introduction:</a:t>
            </a:r>
            <a:r>
              <a:rPr lang="en-US" sz="2400" dirty="0"/>
              <a:t> hooks the reader, draws them in, and sets up the post.</a:t>
            </a:r>
          </a:p>
          <a:p>
            <a:r>
              <a:rPr lang="en-US" sz="2400" b="1" dirty="0"/>
              <a:t>The main body:</a:t>
            </a:r>
            <a:r>
              <a:rPr lang="en-US" sz="2400" dirty="0"/>
              <a:t> works through a logical sequence of points, holding the reader’s attention.</a:t>
            </a:r>
          </a:p>
          <a:p>
            <a:r>
              <a:rPr lang="en-US" sz="2400" b="1" dirty="0"/>
              <a:t>The conclusion:</a:t>
            </a:r>
            <a:r>
              <a:rPr lang="en-US" sz="2400" dirty="0"/>
              <a:t> ends the post decisively and calls the reader to take </a:t>
            </a:r>
            <a:r>
              <a:rPr lang="en-US" sz="2400" dirty="0" smtClean="0"/>
              <a:t>action</a:t>
            </a:r>
            <a:endParaRPr lang="en-GB" sz="28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Organisational features: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itle</a:t>
            </a:r>
          </a:p>
          <a:p>
            <a:r>
              <a:rPr lang="en-GB" sz="2400" dirty="0" smtClean="0"/>
              <a:t>subtitles</a:t>
            </a:r>
          </a:p>
          <a:p>
            <a:r>
              <a:rPr lang="en-GB" sz="2400" dirty="0" smtClean="0"/>
              <a:t>bullet points</a:t>
            </a:r>
          </a:p>
          <a:p>
            <a:r>
              <a:rPr lang="en-GB" sz="2400" dirty="0" smtClean="0"/>
              <a:t>statistics/facts</a:t>
            </a:r>
          </a:p>
          <a:p>
            <a:r>
              <a:rPr lang="en-GB" sz="2400" dirty="0" smtClean="0"/>
              <a:t>casual/informal language (depends on audience and purpose)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40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616" y="2327125"/>
            <a:ext cx="11111317" cy="520673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2450" y="406920"/>
            <a:ext cx="11635991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t"/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How to write a </a:t>
            </a:r>
            <a:r>
              <a:rPr lang="en-US" altLang="en-US" sz="2800" b="1" dirty="0">
                <a:solidFill>
                  <a:srgbClr val="231F20"/>
                </a:solidFill>
              </a:rPr>
              <a:t>blog </a:t>
            </a:r>
            <a:r>
              <a:rPr lang="en-US" altLang="en-US" sz="2400" dirty="0">
                <a:solidFill>
                  <a:srgbClr val="231F20"/>
                </a:solidFill>
                <a:hlinkClick r:id="rId2"/>
              </a:rPr>
              <a:t>https://</a:t>
            </a:r>
            <a:r>
              <a:rPr lang="en-US" altLang="en-US" sz="2400" dirty="0" smtClean="0">
                <a:solidFill>
                  <a:srgbClr val="231F20"/>
                </a:solidFill>
                <a:hlinkClick r:id="rId2"/>
              </a:rPr>
              <a:t>www.youtube.com/watch?v=RrA8sWiwF8c</a:t>
            </a:r>
            <a:endParaRPr lang="en-US" altLang="en-US" sz="2400" dirty="0">
              <a:solidFill>
                <a:srgbClr val="231F20"/>
              </a:solidFill>
            </a:endParaRPr>
          </a:p>
          <a:p>
            <a:pPr lvl="0" defTabSz="914400" fontAlgn="t"/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/>
              <a:t>1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Conduct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research,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facts on your chosen topic.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authoritative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sources, official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associations, government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websites and heavily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cited research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blog post by choosing a topic,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creating a spider gram or bullet points to plan your writing.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Craft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headline that is both informative and will capture readers’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attentions 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you could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as specific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 vague.     Question forms also work.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Write your post,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conversational style – connect with your audience by using short sentences, and active voices. Make it personal to them by using “you”.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images to enhance your post, improve its flow, add humor, and explain complex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 in simple     ways.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Proof read and edit you blog. Make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sure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avoid repetition, read your post aloud to check its flow, have someone else read it and provide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feedback. Keep your sentences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paragraphs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llustrated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51" y="60270"/>
            <a:ext cx="1908767" cy="10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1" t="15652" r="7811" b="6500"/>
          <a:stretch/>
        </p:blipFill>
        <p:spPr>
          <a:xfrm>
            <a:off x="542603" y="115614"/>
            <a:ext cx="11155411" cy="65738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74" t="21806" r="31884" b="9691"/>
          <a:stretch/>
        </p:blipFill>
        <p:spPr>
          <a:xfrm>
            <a:off x="6217578" y="-9219"/>
            <a:ext cx="5974422" cy="69585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B508-F966-4FA0-961D-A9730F427242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859"/>
            <a:ext cx="5959011" cy="69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82" t="20246" r="32541" b="32997"/>
          <a:stretch/>
        </p:blipFill>
        <p:spPr>
          <a:xfrm>
            <a:off x="3678619" y="73572"/>
            <a:ext cx="8513381" cy="68341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/>
              <a:t>Writing a blog</a:t>
            </a:r>
          </a:p>
          <a:p>
            <a:endParaRPr lang="en-US" sz="2400" b="1" dirty="0"/>
          </a:p>
          <a:p>
            <a:r>
              <a:rPr lang="en-US" sz="2000" dirty="0" smtClean="0"/>
              <a:t> </a:t>
            </a:r>
            <a:r>
              <a:rPr lang="en-US" sz="2000" i="1" dirty="0" smtClean="0"/>
              <a:t>Remember to </a:t>
            </a:r>
            <a:r>
              <a:rPr lang="en-US" sz="2000" b="1" i="1" dirty="0" smtClean="0"/>
              <a:t>write </a:t>
            </a:r>
          </a:p>
          <a:p>
            <a:r>
              <a:rPr lang="en-US" sz="2000" b="1" i="1" dirty="0" smtClean="0"/>
              <a:t> in </a:t>
            </a:r>
            <a:r>
              <a:rPr lang="en-US" sz="2000" b="1" i="1" dirty="0"/>
              <a:t>a conversational </a:t>
            </a:r>
            <a:r>
              <a:rPr lang="en-US" sz="2000" b="1" i="1" dirty="0" smtClean="0"/>
              <a:t>way by</a:t>
            </a:r>
          </a:p>
          <a:p>
            <a:r>
              <a:rPr lang="en-US" sz="2000" b="1" i="1" dirty="0" smtClean="0"/>
              <a:t>using </a:t>
            </a:r>
            <a:r>
              <a:rPr lang="en-GB" sz="2000" b="1" i="1" dirty="0" smtClean="0"/>
              <a:t>a friendly, casual tone.</a:t>
            </a:r>
          </a:p>
          <a:p>
            <a:endParaRPr lang="en-GB" sz="2000" b="1" i="1" dirty="0" smtClean="0"/>
          </a:p>
          <a:p>
            <a:endParaRPr lang="en-GB" sz="2000" b="1" i="1" dirty="0"/>
          </a:p>
          <a:p>
            <a:r>
              <a:rPr lang="en-GB" sz="2000" b="1" i="1" dirty="0" smtClean="0"/>
              <a:t> 300 words</a:t>
            </a:r>
            <a:endParaRPr lang="en-GB" sz="2000" b="1" i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write a blog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discuss </a:t>
            </a:r>
            <a:r>
              <a:rPr lang="en-US" sz="2800" dirty="0"/>
              <a:t>layout and </a:t>
            </a:r>
            <a:r>
              <a:rPr lang="en-US" sz="2800" dirty="0" smtClean="0"/>
              <a:t>language of blogs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contribute and respond to </a:t>
            </a:r>
            <a:r>
              <a:rPr lang="en-US" sz="2800" dirty="0"/>
              <a:t>a blog forum </a:t>
            </a:r>
            <a:endParaRPr lang="en-US" sz="2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</a:t>
            </a:r>
            <a:r>
              <a:rPr lang="en-US" sz="2800" dirty="0" smtClean="0"/>
              <a:t>dentify </a:t>
            </a:r>
            <a:r>
              <a:rPr lang="en-US" sz="2800" dirty="0" smtClean="0"/>
              <a:t>features of blogs </a:t>
            </a:r>
            <a:r>
              <a:rPr lang="en-US" sz="2800" dirty="0" smtClean="0"/>
              <a:t>and use them in your writing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Read and analyse a blog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Plan to write a </a:t>
            </a:r>
            <a:r>
              <a:rPr lang="en-GB" sz="2800" dirty="0" smtClean="0"/>
              <a:t>blog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Write a </a:t>
            </a:r>
            <a:r>
              <a:rPr lang="en-GB" sz="2800" dirty="0" smtClean="0"/>
              <a:t>blog</a:t>
            </a: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036" y="775066"/>
            <a:ext cx="2547529" cy="2040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8039" y="1247112"/>
            <a:ext cx="9384421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/>
              <a:t>This conversation segment is for you, to be run by you.</a:t>
            </a:r>
          </a:p>
          <a:p>
            <a:pPr marL="0" indent="0">
              <a:buNone/>
            </a:pPr>
            <a:r>
              <a:rPr lang="en-GB" sz="2400" i="1" dirty="0" smtClean="0"/>
              <a:t>It is 30 minutes of talking time to enable you to just chat! This will help you to build confidence and fluency in English S/L. You could use these prompts to help get the conversation started but you can also talk about any other topics/matters too.</a:t>
            </a:r>
          </a:p>
          <a:p>
            <a:endParaRPr lang="en-GB" dirty="0"/>
          </a:p>
          <a:p>
            <a:pPr lvl="0"/>
            <a:r>
              <a:rPr lang="en-GB" sz="2800" dirty="0"/>
              <a:t>What is your </a:t>
            </a:r>
            <a:r>
              <a:rPr lang="en-GB" sz="2800" dirty="0" smtClean="0"/>
              <a:t>favourite </a:t>
            </a:r>
            <a:r>
              <a:rPr lang="en-GB" sz="2800" dirty="0"/>
              <a:t>smell</a:t>
            </a:r>
            <a:r>
              <a:rPr lang="en-GB" sz="2800" dirty="0" smtClean="0"/>
              <a:t>? Why?</a:t>
            </a:r>
          </a:p>
          <a:p>
            <a:pPr lvl="0"/>
            <a:r>
              <a:rPr lang="en-GB" sz="2800" dirty="0" smtClean="0"/>
              <a:t>Do you find that certain smells transport you to a certain time, space or moment? If so, what?</a:t>
            </a:r>
          </a:p>
          <a:p>
            <a:pPr marL="0" lvl="0" indent="0">
              <a:buNone/>
            </a:pPr>
            <a:endParaRPr lang="en-GB" sz="28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092" y="516410"/>
            <a:ext cx="6708005" cy="410400"/>
          </a:xfrm>
        </p:spPr>
        <p:txBody>
          <a:bodyPr/>
          <a:lstStyle/>
          <a:p>
            <a:r>
              <a:rPr lang="en-GB" dirty="0" smtClean="0"/>
              <a:t>Conversation starter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654591"/>
            <a:ext cx="11604332" cy="3655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u="sng" dirty="0">
                <a:hlinkClick r:id="rId2"/>
              </a:rPr>
              <a:t>https://mentalhealth-uk.org/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u="sng" dirty="0">
                <a:hlinkClick r:id="rId3"/>
              </a:rPr>
              <a:t>https://www.mentalhealth.org.uk/campaigns/mental-health-awareness-week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u="sng" dirty="0">
                <a:hlinkClick r:id="rId4"/>
              </a:rPr>
              <a:t>https://www.mind.org.uk/get-involved/mental-health-awareness-week/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2400" b="0" dirty="0">
                <a:hlinkClick r:id="rId5"/>
              </a:rPr>
              <a:t>https://</a:t>
            </a:r>
            <a:r>
              <a:rPr lang="en-GB" sz="2400" b="0" dirty="0" smtClean="0">
                <a:hlinkClick r:id="rId5"/>
              </a:rPr>
              <a:t>www.bbc.co.uk/bitesize/topics/zj8xvcw/articles/z9r72hv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>
                <a:hlinkClick r:id="rId6"/>
              </a:rPr>
              <a:t>https://</a:t>
            </a:r>
            <a:r>
              <a:rPr lang="en-GB" sz="2400" b="0" dirty="0" smtClean="0">
                <a:hlinkClick r:id="rId6"/>
              </a:rPr>
              <a:t>www.youtube.com/watch?v=RrA8sWiwF8c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3426" y="1368000"/>
            <a:ext cx="4238204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1096" y="941622"/>
            <a:ext cx="8141906" cy="46443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Mental Health Awareness Week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Getting out and communing with nature looks to be a very positive theme this </a:t>
            </a:r>
            <a:r>
              <a:rPr lang="en-GB" dirty="0" smtClean="0"/>
              <a:t>year. The </a:t>
            </a:r>
            <a:r>
              <a:rPr lang="en-GB" dirty="0"/>
              <a:t>5 Ways to Wellbeing are always worth a reminder.  Enjoy!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2"/>
              </a:rPr>
              <a:t>https://mentalhealth-uk.org/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3"/>
              </a:rPr>
              <a:t>https://www.mentalhealth.org.uk/campaigns/mental-health-awareness-week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4"/>
              </a:rPr>
              <a:t>https://www.mind.org.uk/get-involved/mental-health-awareness-week/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8" y="287044"/>
            <a:ext cx="11604332" cy="410400"/>
          </a:xfrm>
        </p:spPr>
        <p:txBody>
          <a:bodyPr/>
          <a:lstStyle/>
          <a:p>
            <a:r>
              <a:rPr lang="en-GB" dirty="0" smtClean="0"/>
              <a:t>Announcements/news</a:t>
            </a:r>
            <a:endParaRPr lang="en-GB" dirty="0"/>
          </a:p>
        </p:txBody>
      </p:sp>
      <p:pic>
        <p:nvPicPr>
          <p:cNvPr id="6" name="Picture 5" descr="cid:image002.png@01D7458C.D013DE6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26" y="2004214"/>
            <a:ext cx="4238204" cy="285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9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3426" y="1368000"/>
            <a:ext cx="4238204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1096" y="941622"/>
            <a:ext cx="8141906" cy="46443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Watch the video and </a:t>
            </a:r>
            <a:r>
              <a:rPr lang="en-GB" dirty="0" smtClean="0"/>
              <a:t>note down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5 </a:t>
            </a:r>
            <a:r>
              <a:rPr lang="en-GB" dirty="0" smtClean="0"/>
              <a:t>ways </a:t>
            </a:r>
            <a:r>
              <a:rPr lang="en-GB" dirty="0"/>
              <a:t>to </a:t>
            </a:r>
            <a:r>
              <a:rPr lang="en-GB" dirty="0"/>
              <a:t>w</a:t>
            </a:r>
            <a:r>
              <a:rPr lang="en-GB" dirty="0" smtClean="0"/>
              <a:t>ellbeing mentioned in the video. </a:t>
            </a:r>
            <a:r>
              <a:rPr lang="en-GB" dirty="0" smtClean="0"/>
              <a:t>Listen out for the stats too!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2"/>
              </a:rPr>
              <a:t>https://mentalhealth-uk.org/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3"/>
              </a:rPr>
              <a:t>https://www.mentalhealth.org.uk/campaigns/mental-health-awareness-week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4"/>
              </a:rPr>
              <a:t>https://www.mind.org.uk/get-involved/mental-health-awareness-week/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8" y="287044"/>
            <a:ext cx="11604332" cy="410400"/>
          </a:xfrm>
        </p:spPr>
        <p:txBody>
          <a:bodyPr/>
          <a:lstStyle/>
          <a:p>
            <a:r>
              <a:rPr lang="en-GB" dirty="0" smtClean="0"/>
              <a:t>Announcements/news</a:t>
            </a:r>
            <a:endParaRPr lang="en-GB" dirty="0"/>
          </a:p>
        </p:txBody>
      </p:sp>
      <p:pic>
        <p:nvPicPr>
          <p:cNvPr id="6" name="Picture 5" descr="cid:image002.png@01D7458C.D013DE6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26" y="2004214"/>
            <a:ext cx="4238204" cy="285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5214c3a-c4c8-4e1b-a9e9-78803475fd2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1135</Words>
  <Application>Microsoft Office PowerPoint</Application>
  <PresentationFormat>Widescreen</PresentationFormat>
  <Paragraphs>183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Islington Council</vt:lpstr>
      <vt:lpstr>Functional Skills English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Announcements/news</vt:lpstr>
      <vt:lpstr>Announcements/news</vt:lpstr>
      <vt:lpstr>PowerPoint Presentation</vt:lpstr>
      <vt:lpstr>Blog</vt:lpstr>
      <vt:lpstr>PowerPoint Presentation</vt:lpstr>
      <vt:lpstr>PowerPoint Presentation</vt:lpstr>
      <vt:lpstr>Fun 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summary</vt:lpstr>
      <vt:lpstr>Conversation starter</vt:lpstr>
      <vt:lpstr>    References:   https://mentalhealth-uk.org/  https://www.mentalhealth.org.uk/campaigns/mental-health-awareness-week  https://www.mind.org.uk/get-involved/mental-health-awareness-week/  https://www.bbc.co.uk/bitesize/topics/zj8xvcw/articles/z9r72hv  https://www.youtube.com/watch?v=RrA8sWiwF8c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561</cp:revision>
  <dcterms:created xsi:type="dcterms:W3CDTF">2020-04-27T09:47:50Z</dcterms:created>
  <dcterms:modified xsi:type="dcterms:W3CDTF">2021-05-14T14:06:52Z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