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5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1" r:id="rId14"/>
    <p:sldId id="257" r:id="rId15"/>
    <p:sldId id="258" r:id="rId16"/>
    <p:sldId id="25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Writing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Writing for different purposes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037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What Would You Write a Blog About?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Make a mind map with ideas for what you might write a Blog about.</a:t>
            </a:r>
          </a:p>
          <a:p>
            <a:r>
              <a:rPr lang="en-US" dirty="0">
                <a:latin typeface="Comic Sans MS" panose="030F0702030302020204" pitchFamily="66" charset="0"/>
              </a:rPr>
              <a:t>Think about your hobbies and interests and anything you might want to learn more about.</a:t>
            </a:r>
          </a:p>
          <a:p>
            <a:r>
              <a:rPr lang="en-US" dirty="0">
                <a:latin typeface="Comic Sans MS" panose="030F0702030302020204" pitchFamily="66" charset="0"/>
              </a:rPr>
              <a:t>Would you prefer to make a vlog or write a blog?</a:t>
            </a:r>
          </a:p>
          <a:p>
            <a:r>
              <a:rPr lang="en-US" dirty="0">
                <a:latin typeface="Comic Sans MS" panose="030F0702030302020204" pitchFamily="66" charset="0"/>
              </a:rPr>
              <a:t>Would you include any photographs or drawings in your Blog?</a:t>
            </a:r>
          </a:p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Use the Blog Planner to help you.</a:t>
            </a:r>
          </a:p>
        </p:txBody>
      </p:sp>
    </p:spTree>
    <p:extLst>
      <p:ext uri="{BB962C8B-B14F-4D97-AF65-F5344CB8AC3E}">
        <p14:creationId xmlns:p14="http://schemas.microsoft.com/office/powerpoint/2010/main" val="3704172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164" y="764374"/>
            <a:ext cx="10181690" cy="679146"/>
          </a:xfrm>
        </p:spPr>
        <p:txBody>
          <a:bodyPr>
            <a:normAutofit/>
          </a:bodyPr>
          <a:lstStyle/>
          <a:p>
            <a:r>
              <a:rPr lang="en-GB" sz="3600" dirty="0" smtClean="0"/>
              <a:t>Let's look at what you need to Do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494" y="3077110"/>
            <a:ext cx="9913706" cy="31952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000" dirty="0"/>
              <a:t>Communicating information, ideas and opinions clearly, coherently and effectively </a:t>
            </a:r>
            <a:endParaRPr lang="en-GB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2000" dirty="0" smtClean="0"/>
              <a:t> </a:t>
            </a:r>
            <a:r>
              <a:rPr lang="en-GB" sz="2000" dirty="0"/>
              <a:t>Communicating with appropriate detail to suit purpose and audience </a:t>
            </a:r>
            <a:endParaRPr lang="en-GB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2000" dirty="0"/>
              <a:t> </a:t>
            </a:r>
            <a:r>
              <a:rPr lang="en-GB" sz="2000" dirty="0" smtClean="0"/>
              <a:t>Using </a:t>
            </a:r>
            <a:r>
              <a:rPr lang="en-GB" sz="2000" dirty="0"/>
              <a:t>appropriate format and structure for purpose and </a:t>
            </a:r>
            <a:r>
              <a:rPr lang="en-GB" sz="2000" dirty="0" smtClean="0"/>
              <a:t>audience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000" dirty="0" smtClean="0"/>
              <a:t> Conveying </a:t>
            </a:r>
            <a:r>
              <a:rPr lang="en-GB" sz="2000" dirty="0"/>
              <a:t>clear meaning and establishing cohesion using organisational markers </a:t>
            </a:r>
            <a:endParaRPr lang="en-GB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2000" dirty="0" smtClean="0"/>
              <a:t>Using </a:t>
            </a:r>
            <a:r>
              <a:rPr lang="en-GB" sz="2000" dirty="0"/>
              <a:t>appropriate language and register for purpose and </a:t>
            </a:r>
            <a:r>
              <a:rPr lang="en-GB" sz="2000" dirty="0" smtClean="0"/>
              <a:t>audience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000" dirty="0" smtClean="0"/>
              <a:t> </a:t>
            </a:r>
            <a:r>
              <a:rPr lang="en-GB" sz="2000" dirty="0"/>
              <a:t>Constructing complex sentences consistently and accurately, using paragraphs where appropriate  Using correct spelling, punctuation and grammar.</a:t>
            </a:r>
          </a:p>
        </p:txBody>
      </p:sp>
      <p:sp>
        <p:nvSpPr>
          <p:cNvPr id="4" name="Rectangle 3"/>
          <p:cNvSpPr/>
          <p:nvPr/>
        </p:nvSpPr>
        <p:spPr>
          <a:xfrm>
            <a:off x="744876" y="1695236"/>
            <a:ext cx="10515600" cy="7294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L2 Writing Mark scheme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497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Kahoot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728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Spellings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96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Learning Outcomes: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Understand what blogging and vlogging is and why people do it.</a:t>
            </a:r>
          </a:p>
          <a:p>
            <a:r>
              <a:rPr lang="en-US" dirty="0">
                <a:latin typeface="Comic Sans MS" panose="030F0702030302020204" pitchFamily="66" charset="0"/>
              </a:rPr>
              <a:t>Understand what makes a successfully blog.</a:t>
            </a:r>
          </a:p>
          <a:p>
            <a:r>
              <a:rPr lang="en-US" dirty="0">
                <a:latin typeface="Comic Sans MS" panose="030F0702030302020204" pitchFamily="66" charset="0"/>
              </a:rPr>
              <a:t>Learn how to write a blog</a:t>
            </a:r>
            <a:r>
              <a:rPr lang="en-US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dirty="0" smtClean="0">
                <a:latin typeface="Comic Sans MS" panose="030F0702030302020204" pitchFamily="66" charset="0"/>
              </a:rPr>
              <a:t>Use </a:t>
            </a:r>
            <a:r>
              <a:rPr lang="en-US" dirty="0" smtClean="0">
                <a:latin typeface="Comic Sans MS" panose="030F0702030302020204" pitchFamily="66" charset="0"/>
              </a:rPr>
              <a:t>per</a:t>
            </a:r>
            <a:r>
              <a:rPr lang="en-US" dirty="0" smtClean="0">
                <a:latin typeface="Comic Sans MS" panose="030F0702030302020204" pitchFamily="66" charset="0"/>
              </a:rPr>
              <a:t>suasive </a:t>
            </a:r>
            <a:r>
              <a:rPr lang="en-US" dirty="0" smtClean="0">
                <a:latin typeface="Comic Sans MS" panose="030F0702030302020204" pitchFamily="66" charset="0"/>
              </a:rPr>
              <a:t>techniques effectively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957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Why people write blogs?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To </a:t>
            </a:r>
            <a:r>
              <a:rPr lang="en-US" b="1" dirty="0">
                <a:latin typeface="Comic Sans MS" panose="030F0702030302020204" pitchFamily="66" charset="0"/>
              </a:rPr>
              <a:t>inform</a:t>
            </a:r>
            <a:r>
              <a:rPr lang="en-US" dirty="0">
                <a:latin typeface="Comic Sans MS" panose="030F0702030302020204" pitchFamily="66" charset="0"/>
              </a:rPr>
              <a:t> us about what they are doing.</a:t>
            </a:r>
          </a:p>
          <a:p>
            <a:r>
              <a:rPr lang="en-US" dirty="0">
                <a:latin typeface="Comic Sans MS" panose="030F0702030302020204" pitchFamily="66" charset="0"/>
              </a:rPr>
              <a:t>They find it </a:t>
            </a:r>
            <a:r>
              <a:rPr lang="en-US" b="1" dirty="0">
                <a:latin typeface="Comic Sans MS" panose="030F0702030302020204" pitchFamily="66" charset="0"/>
              </a:rPr>
              <a:t>enjoyable</a:t>
            </a:r>
            <a:r>
              <a:rPr lang="en-US" dirty="0">
                <a:latin typeface="Comic Sans MS" panose="030F0702030302020204" pitchFamily="66" charset="0"/>
              </a:rPr>
              <a:t> to keep a </a:t>
            </a:r>
            <a:r>
              <a:rPr lang="en-US" b="1" dirty="0">
                <a:latin typeface="Comic Sans MS" panose="030F0702030302020204" pitchFamily="66" charset="0"/>
              </a:rPr>
              <a:t>record</a:t>
            </a:r>
            <a:r>
              <a:rPr lang="en-US" dirty="0">
                <a:latin typeface="Comic Sans MS" panose="030F0702030302020204" pitchFamily="66" charset="0"/>
              </a:rPr>
              <a:t> of their actions.</a:t>
            </a:r>
          </a:p>
          <a:p>
            <a:r>
              <a:rPr lang="en-US" dirty="0">
                <a:latin typeface="Comic Sans MS" panose="030F0702030302020204" pitchFamily="66" charset="0"/>
              </a:rPr>
              <a:t>To make friends and </a:t>
            </a:r>
            <a:r>
              <a:rPr lang="en-US" b="1" dirty="0">
                <a:latin typeface="Comic Sans MS" panose="030F0702030302020204" pitchFamily="66" charset="0"/>
              </a:rPr>
              <a:t>reach out to a wider community</a:t>
            </a:r>
            <a:r>
              <a:rPr lang="en-US" dirty="0">
                <a:latin typeface="Comic Sans MS" panose="030F0702030302020204" pitchFamily="66" charset="0"/>
              </a:rPr>
              <a:t>.</a:t>
            </a:r>
          </a:p>
          <a:p>
            <a:r>
              <a:rPr lang="en-US" dirty="0">
                <a:latin typeface="Comic Sans MS" panose="030F0702030302020204" pitchFamily="66" charset="0"/>
              </a:rPr>
              <a:t>To </a:t>
            </a:r>
            <a:r>
              <a:rPr lang="en-US" b="1" dirty="0">
                <a:latin typeface="Comic Sans MS" panose="030F0702030302020204" pitchFamily="66" charset="0"/>
              </a:rPr>
              <a:t>raise awareness </a:t>
            </a:r>
            <a:r>
              <a:rPr lang="en-US" dirty="0">
                <a:latin typeface="Comic Sans MS" panose="030F0702030302020204" pitchFamily="66" charset="0"/>
              </a:rPr>
              <a:t>about what their blog is about.</a:t>
            </a:r>
          </a:p>
          <a:p>
            <a:r>
              <a:rPr lang="en-US" dirty="0">
                <a:latin typeface="Comic Sans MS" panose="030F0702030302020204" pitchFamily="66" charset="0"/>
              </a:rPr>
              <a:t>They are </a:t>
            </a:r>
            <a:r>
              <a:rPr lang="en-US" b="1" dirty="0">
                <a:latin typeface="Comic Sans MS" panose="030F0702030302020204" pitchFamily="66" charset="0"/>
              </a:rPr>
              <a:t>enjoyable</a:t>
            </a:r>
            <a:r>
              <a:rPr lang="en-US" dirty="0">
                <a:latin typeface="Comic Sans MS" panose="030F0702030302020204" pitchFamily="66" charset="0"/>
              </a:rPr>
              <a:t> for others to read.</a:t>
            </a:r>
          </a:p>
        </p:txBody>
      </p:sp>
    </p:spTree>
    <p:extLst>
      <p:ext uri="{BB962C8B-B14F-4D97-AF65-F5344CB8AC3E}">
        <p14:creationId xmlns:p14="http://schemas.microsoft.com/office/powerpoint/2010/main" val="3759977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Starter</a:t>
            </a:r>
            <a:br>
              <a:rPr lang="en-GB" dirty="0" smtClean="0"/>
            </a:br>
            <a:r>
              <a:rPr lang="en-GB" dirty="0" smtClean="0"/>
              <a:t>How many persuasive features can you find?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Imagine waking up and being cold and frightened</a:t>
            </a:r>
          </a:p>
          <a:p>
            <a:r>
              <a:rPr lang="en-GB" dirty="0" smtClean="0"/>
              <a:t>Imagine living in fear of being </a:t>
            </a:r>
            <a:r>
              <a:rPr lang="en-GB" dirty="0" err="1" smtClean="0"/>
              <a:t>insulted,attacked</a:t>
            </a:r>
            <a:r>
              <a:rPr lang="en-GB" dirty="0" smtClean="0"/>
              <a:t> or abused</a:t>
            </a:r>
          </a:p>
          <a:p>
            <a:r>
              <a:rPr lang="en-GB" dirty="0" smtClean="0"/>
              <a:t>Imagine being </a:t>
            </a:r>
            <a:r>
              <a:rPr lang="en-GB" dirty="0" err="1" smtClean="0"/>
              <a:t>humgry</a:t>
            </a:r>
            <a:r>
              <a:rPr lang="en-GB" dirty="0" smtClean="0"/>
              <a:t> and thirsty without a way of changing those feelings</a:t>
            </a:r>
          </a:p>
          <a:p>
            <a:endParaRPr lang="en-GB" dirty="0"/>
          </a:p>
          <a:p>
            <a:r>
              <a:rPr lang="en-GB" dirty="0" err="1" smtClean="0"/>
              <a:t>Fo</a:t>
            </a:r>
            <a:r>
              <a:rPr lang="en-GB" dirty="0" smtClean="0"/>
              <a:t> </a:t>
            </a:r>
            <a:r>
              <a:rPr lang="en-GB" dirty="0" err="1" smtClean="0"/>
              <a:t>rthousand</a:t>
            </a:r>
            <a:r>
              <a:rPr lang="en-GB" dirty="0" smtClean="0"/>
              <a:t> </a:t>
            </a:r>
            <a:r>
              <a:rPr lang="en-GB" dirty="0" err="1" smtClean="0"/>
              <a:t>sof</a:t>
            </a:r>
            <a:r>
              <a:rPr lang="en-GB" dirty="0" smtClean="0"/>
              <a:t> homeless people, they don’t need to imagine – this is their reality ! We must all join to stop this terrible tragedy happening right now on our streets!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120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Today we will be looking at BLOGS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A BLOG is a written record of personal information</a:t>
            </a:r>
          </a:p>
          <a:p>
            <a:r>
              <a:rPr lang="en-US" dirty="0">
                <a:latin typeface="Comic Sans MS" panose="030F0702030302020204" pitchFamily="66" charset="0"/>
              </a:rPr>
              <a:t>A VLOG is a video record of personal information.</a:t>
            </a:r>
          </a:p>
          <a:p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52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Prince 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at the text of a vlog by Prince EA</a:t>
            </a:r>
          </a:p>
          <a:p>
            <a:r>
              <a:rPr lang="en-GB" dirty="0" smtClean="0"/>
              <a:t>Note down the language techniques he has used and we’ll feedback in 5 minutes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11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Your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latin typeface="Comic Sans MS" panose="030F0702030302020204" pitchFamily="66" charset="0"/>
              </a:rPr>
              <a:t>Do you watch any vlogs or read any blogs? Are any of your </a:t>
            </a:r>
            <a:r>
              <a:rPr lang="en-US" dirty="0" err="1">
                <a:latin typeface="Comic Sans MS" panose="030F0702030302020204" pitchFamily="66" charset="0"/>
              </a:rPr>
              <a:t>Youtubers</a:t>
            </a:r>
            <a:r>
              <a:rPr lang="en-US" dirty="0">
                <a:latin typeface="Comic Sans MS" panose="030F0702030302020204" pitchFamily="66" charset="0"/>
              </a:rPr>
              <a:t>? Discuss this with the rest of the group.</a:t>
            </a:r>
          </a:p>
          <a:p>
            <a:r>
              <a:rPr lang="en-US" dirty="0">
                <a:latin typeface="Comic Sans MS" panose="030F0702030302020204" pitchFamily="66" charset="0"/>
              </a:rPr>
              <a:t>Why do you think vlogging is so popular? </a:t>
            </a:r>
          </a:p>
          <a:p>
            <a:r>
              <a:rPr lang="en-US" dirty="0">
                <a:latin typeface="Comic Sans MS" panose="030F0702030302020204" pitchFamily="66" charset="0"/>
              </a:rPr>
              <a:t>And what do you need to become a successful </a:t>
            </a:r>
            <a:r>
              <a:rPr lang="en-US" dirty="0" err="1">
                <a:latin typeface="Comic Sans MS" panose="030F0702030302020204" pitchFamily="66" charset="0"/>
              </a:rPr>
              <a:t>vlogger</a:t>
            </a:r>
            <a:r>
              <a:rPr lang="en-US" dirty="0">
                <a:latin typeface="Comic Sans MS" panose="030F0702030302020204" pitchFamily="66" charset="0"/>
              </a:rPr>
              <a:t>? </a:t>
            </a:r>
          </a:p>
          <a:p>
            <a:r>
              <a:rPr lang="en-US" dirty="0">
                <a:latin typeface="Comic Sans MS" panose="030F0702030302020204" pitchFamily="66" charset="0"/>
              </a:rPr>
              <a:t>You have </a:t>
            </a:r>
            <a:r>
              <a:rPr lang="en-US" b="1" dirty="0">
                <a:latin typeface="Comic Sans MS" panose="030F0702030302020204" pitchFamily="66" charset="0"/>
              </a:rPr>
              <a:t>two minutes </a:t>
            </a:r>
            <a:r>
              <a:rPr lang="en-US" dirty="0">
                <a:latin typeface="Comic Sans MS" panose="030F0702030302020204" pitchFamily="66" charset="0"/>
              </a:rPr>
              <a:t>to write down your thoughts.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4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persuasively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Lets revisit persuasive techniques….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274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latin typeface="Comic Sans MS" panose="030F0702030302020204" pitchFamily="66" charset="0"/>
              </a:rPr>
              <a:t>How long have people been ‘Blogging’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Blogging became particularly popular in the 1990s, when the internet became more widely available.</a:t>
            </a:r>
          </a:p>
          <a:p>
            <a:r>
              <a:rPr lang="en-US" dirty="0">
                <a:latin typeface="Comic Sans MS" panose="030F0702030302020204" pitchFamily="66" charset="0"/>
              </a:rPr>
              <a:t>Nowadays, you could regard social media accounts such as Facebook a new form of ‘blogging’ because you are keeping an online record when you write a status.</a:t>
            </a:r>
          </a:p>
          <a:p>
            <a:r>
              <a:rPr lang="en-US" dirty="0">
                <a:latin typeface="Comic Sans MS" panose="030F0702030302020204" pitchFamily="66" charset="0"/>
              </a:rPr>
              <a:t>Before Blogging, people kept diaries (and some still do) which is a written blog. The internet helps us to share our thought with the whole world.</a:t>
            </a:r>
          </a:p>
        </p:txBody>
      </p:sp>
    </p:spTree>
    <p:extLst>
      <p:ext uri="{BB962C8B-B14F-4D97-AF65-F5344CB8AC3E}">
        <p14:creationId xmlns:p14="http://schemas.microsoft.com/office/powerpoint/2010/main" val="220327672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81E1819CF9C248B61C0E4D9D0A5454" ma:contentTypeVersion="14" ma:contentTypeDescription="Create a new document." ma:contentTypeScope="" ma:versionID="8bcbc698b1dd41d0d45359cace02fc17">
  <xsd:schema xmlns:xsd="http://www.w3.org/2001/XMLSchema" xmlns:xs="http://www.w3.org/2001/XMLSchema" xmlns:p="http://schemas.microsoft.com/office/2006/metadata/properties" xmlns:ns3="0f018554-3278-4bdb-9f00-d23e665f071e" xmlns:ns4="466ec694-672e-4b5b-bf42-c12a70c56e68" targetNamespace="http://schemas.microsoft.com/office/2006/metadata/properties" ma:root="true" ma:fieldsID="b5dbf7aa52bfd51b7ded7a2c36ba0258" ns3:_="" ns4:_="">
    <xsd:import namespace="0f018554-3278-4bdb-9f00-d23e665f071e"/>
    <xsd:import namespace="466ec694-672e-4b5b-bf42-c12a70c56e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18554-3278-4bdb-9f00-d23e665f0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ec694-672e-4b5b-bf42-c12a70c56e6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67C3E7-9A87-4C7B-9F73-CF5470F363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018554-3278-4bdb-9f00-d23e665f071e"/>
    <ds:schemaRef ds:uri="466ec694-672e-4b5b-bf42-c12a70c56e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20675C-F5F6-4CE3-B1EB-F412E07D08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96AB7C-231E-41CE-92D3-DF475B79519A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466ec694-672e-4b5b-bf42-c12a70c56e68"/>
    <ds:schemaRef ds:uri="http://purl.org/dc/terms/"/>
    <ds:schemaRef ds:uri="http://purl.org/dc/dcmitype/"/>
    <ds:schemaRef ds:uri="0f018554-3278-4bdb-9f00-d23e665f071e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245</TotalTime>
  <Words>522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Comic Sans MS</vt:lpstr>
      <vt:lpstr>Wingdings</vt:lpstr>
      <vt:lpstr>Vapor Trail</vt:lpstr>
      <vt:lpstr>Writing</vt:lpstr>
      <vt:lpstr>Learning Outcomes:</vt:lpstr>
      <vt:lpstr>Why people write blogs?</vt:lpstr>
      <vt:lpstr>Starter How many persuasive features can you find?</vt:lpstr>
      <vt:lpstr>Today we will be looking at BLOGS</vt:lpstr>
      <vt:lpstr>Prince EA</vt:lpstr>
      <vt:lpstr>Your Thoughts</vt:lpstr>
      <vt:lpstr>Writing persuasively</vt:lpstr>
      <vt:lpstr>How long have people been ‘Blogging’</vt:lpstr>
      <vt:lpstr>What Would You Write a Blog About?</vt:lpstr>
      <vt:lpstr>Let's look at what you need to Do</vt:lpstr>
      <vt:lpstr>Kahoot</vt:lpstr>
      <vt:lpstr>Spellings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Hill, Deborah</dc:creator>
  <cp:lastModifiedBy>Hill, Deborah</cp:lastModifiedBy>
  <cp:revision>8</cp:revision>
  <dcterms:created xsi:type="dcterms:W3CDTF">2021-03-17T13:20:12Z</dcterms:created>
  <dcterms:modified xsi:type="dcterms:W3CDTF">2021-10-19T15:15:20Z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0x0101002981E1819CF9C248B61C0E4D9D0A5454</vt:lpwstr>
  </property>
</Properties>
</file>