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58" r:id="rId7"/>
    <p:sldId id="260" r:id="rId8"/>
    <p:sldId id="259" r:id="rId9"/>
    <p:sldId id="261" r:id="rId10"/>
    <p:sldId id="262" r:id="rId11"/>
    <p:sldId id="274" r:id="rId12"/>
    <p:sldId id="275" r:id="rId13"/>
    <p:sldId id="263" r:id="rId14"/>
    <p:sldId id="264" r:id="rId15"/>
    <p:sldId id="272" r:id="rId16"/>
    <p:sldId id="273" r:id="rId17"/>
    <p:sldId id="265" r:id="rId18"/>
    <p:sldId id="266" r:id="rId19"/>
    <p:sldId id="267" r:id="rId20"/>
    <p:sldId id="268" r:id="rId21"/>
    <p:sldId id="269" r:id="rId22"/>
    <p:sldId id="276" r:id="rId23"/>
    <p:sldId id="277" r:id="rId24"/>
    <p:sldId id="278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48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8C40-6CCA-401A-BF67-77B8EB40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A8683-0CF6-4E95-9AD9-E6F9B603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F57C-22E4-4275-AA6E-5D60869D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2AA2-FCCA-4D55-A564-A7DC49F4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DF97-B528-4059-AAB0-0D7351DB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33AB-075A-435F-B86A-D6EEC1CD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C4C13-D746-464E-82F1-8E6F9C23E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4589-E39C-46A7-857D-2F3A365E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565D-9141-4B11-A1B1-139A91E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567B-E540-4B07-B69B-E4D61665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5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8E2F7-70A5-4A67-AEE5-D18EC51B3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D0608-7B76-4B36-A9A2-F0E2B5C2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6A25-9DD0-4D98-90CB-1C88F3D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2E5F-6ECD-4CB1-ACAD-58A7D9BF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8D75B-E503-4803-A3DD-C0D5664F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D31B-59AD-4C25-88E3-C84B3948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4A28-76F2-4E83-9030-A72F154E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DD0B-BFA8-42EC-B72A-A72457F7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F90A-9551-43AA-B4D9-FDDB7134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D17A-F95F-4A81-8DFD-D5E34F6F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4A9A-9AD4-4AE2-A5B9-00A9FE83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E3EB-0E9C-45DE-989C-C370B355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BDC0B-88AA-434F-94D3-34DE384A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0E41E-3EF8-4D9F-BA34-083E6E0F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914-E017-4EDB-A438-9E33A440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9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2248-91B1-4D65-A016-8135D206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2EAA-A39C-4BF4-A00F-696DD3E66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BFBFF-72DB-40C6-9C81-24C0F5D5A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DD1CB-0E27-4E59-9E65-1C50DC07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F6370-E65A-435D-8721-C126A95D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24243-1DFE-4ECF-9493-DABC57A4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2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EB3A-FA1F-42EC-9351-349A2B96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0F54-F413-4563-A9A7-4D7A2E3B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FC2C6-B15E-411B-9473-E3A28D09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8138C-FD27-4125-A62D-5CC46F94B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FF1ED-DE84-495A-AACC-0304742B3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57891-849C-4FEB-B41B-166A65B5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F11345-0190-4017-80D6-8F6D097A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28FF8-8B71-4586-879A-993B3693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F084-559F-4F00-945D-70E68DEC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09AD5-481A-4A82-945A-33281481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57BA3-47A7-4B22-A4F4-DAA5481D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5E859-7625-4AE2-ADE4-BC314A18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1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087B7-3EEA-45FC-B391-9E0DE862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1FA4D-93CD-46D6-AD54-AF89FA36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C9833-0A81-4053-82AB-18EEA6FC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3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7871-9B97-4AB4-8E4B-612B538E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3098-B1D1-425F-8BE7-F7E7B0D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A78FB-C74A-4F71-BB84-3B5CD59CE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84281-A166-4BA6-ABE2-FA3FCFEC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70CF-0CE5-4FF7-A7F2-A0852EB7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82DD4-EBFA-4E93-87AF-B5C7980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7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17C8-7CFB-4C73-8D9A-EEBA2994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CBCD2-0AE5-44F8-8EA0-E68F9E4C3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0EC67-7175-4E6B-A422-2EFAA6368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29280-56F9-4D06-BFD3-D92203E3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BD5C8-D066-437C-8C0D-F5D77E57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E0632-DF10-4078-8428-E2E71DF1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1BC1C-0C6C-4C22-91C4-F40E9ADA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3F598-483A-4702-B970-E5192CD4D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1E648-2002-446C-AE76-2D93212EE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8AB0-3881-4E7C-8BBC-1F25770874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98CD1-6467-4B26-B3ED-4BD618DDC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1A3D-2F6E-4E49-B72F-0E678AF4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80CC-DA80-406B-AD46-6B5F83E18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0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2722735/health-and-medicin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learningenglish/english/course/english-you-need/unit-9/session-2" TargetMode="External"/><Relationship Id="rId2" Type="http://schemas.openxmlformats.org/officeDocument/2006/relationships/hyperlink" Target="https://www.youtube.com/watch?v=wFr-na61Ka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5EAF-6FCD-475D-B98C-41F9FCD8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7177409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Welcome to your online lesson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0D4358-52E0-47DA-9203-ED5595B3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 we will:</a:t>
            </a:r>
          </a:p>
          <a:p>
            <a:r>
              <a:rPr lang="en-US" sz="2400" dirty="0" smtClean="0"/>
              <a:t>Talk </a:t>
            </a:r>
            <a:r>
              <a:rPr lang="en-US" sz="2400" dirty="0"/>
              <a:t>about health and wellbeing</a:t>
            </a:r>
          </a:p>
          <a:p>
            <a:r>
              <a:rPr lang="en-US" sz="2400" dirty="0"/>
              <a:t>Listen to a </a:t>
            </a:r>
            <a:r>
              <a:rPr lang="en-US" sz="2400" dirty="0" smtClean="0"/>
              <a:t>radio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r>
              <a:rPr lang="en-US" sz="2400" dirty="0" smtClean="0"/>
              <a:t>Revise using past continuous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972BB4-5967-4740-A7EA-BD8953064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607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45" t="17246" r="25899" b="9543"/>
          <a:stretch/>
        </p:blipFill>
        <p:spPr>
          <a:xfrm>
            <a:off x="565356" y="-1"/>
            <a:ext cx="6650595" cy="66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5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Past simple and past 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Look at this sentence: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 </a:t>
            </a:r>
            <a:r>
              <a:rPr lang="en-GB" b="1" dirty="0"/>
              <a:t>drove</a:t>
            </a:r>
            <a:r>
              <a:rPr lang="en-GB" dirty="0"/>
              <a:t> home when my scooter </a:t>
            </a:r>
            <a:r>
              <a:rPr lang="en-GB" b="1" dirty="0"/>
              <a:t>ran out of</a:t>
            </a:r>
            <a:r>
              <a:rPr lang="en-GB" dirty="0"/>
              <a:t> petrol.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This doesn’t work. You can’t drive a scooter without petrol. You want to say you ran out of petrol on the way home. You need to make </a:t>
            </a:r>
            <a:r>
              <a:rPr lang="en-GB" b="1" dirty="0"/>
              <a:t>drove</a:t>
            </a:r>
            <a:r>
              <a:rPr lang="en-GB" dirty="0"/>
              <a:t> longer so that ran out of </a:t>
            </a:r>
            <a:r>
              <a:rPr lang="en-GB" b="1" dirty="0"/>
              <a:t>petrol</a:t>
            </a:r>
            <a:r>
              <a:rPr lang="en-GB" dirty="0"/>
              <a:t> happens in the middle. You can do this with the past continuous, which makes shorter-time verbs longer: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 </a:t>
            </a:r>
            <a:r>
              <a:rPr lang="en-GB" b="1" dirty="0"/>
              <a:t>was driving</a:t>
            </a:r>
            <a:r>
              <a:rPr lang="en-GB" dirty="0"/>
              <a:t> home when my scooter </a:t>
            </a:r>
            <a:r>
              <a:rPr lang="en-GB" b="1" dirty="0"/>
              <a:t>ran out of</a:t>
            </a:r>
            <a:r>
              <a:rPr lang="en-GB" dirty="0"/>
              <a:t> petrol.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If the verb can’t get longer, it repeats: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He </a:t>
            </a:r>
            <a:r>
              <a:rPr lang="en-GB" b="1" dirty="0"/>
              <a:t>banged</a:t>
            </a:r>
            <a:r>
              <a:rPr lang="en-GB" dirty="0"/>
              <a:t> his head on the door. </a:t>
            </a:r>
            <a:r>
              <a:rPr lang="en-GB" b="1" dirty="0">
                <a:sym typeface="Wingdings" panose="05000000000000000000" pitchFamily="2" charset="2"/>
              </a:rPr>
              <a:t></a:t>
            </a:r>
            <a:r>
              <a:rPr lang="en-GB" dirty="0"/>
              <a:t> He </a:t>
            </a:r>
            <a:r>
              <a:rPr lang="en-GB" b="1" dirty="0"/>
              <a:t>was banging</a:t>
            </a:r>
            <a:r>
              <a:rPr lang="en-GB" dirty="0"/>
              <a:t> his head on the door.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87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Online grammar </a:t>
            </a:r>
            <a:r>
              <a:rPr lang="en-GB" dirty="0" smtClean="0"/>
              <a:t>practice  (2b)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76" t="31933" r="25597" b="26942"/>
          <a:stretch/>
        </p:blipFill>
        <p:spPr>
          <a:xfrm>
            <a:off x="1700092" y="1356853"/>
            <a:ext cx="10016739" cy="46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Complete each sentence using past simple and past continuous.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84" t="41872" r="14202" b="13600"/>
          <a:stretch/>
        </p:blipFill>
        <p:spPr>
          <a:xfrm>
            <a:off x="354340" y="2271252"/>
            <a:ext cx="9586073" cy="39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Look at the sentences below. Some of the tenses are wrong. Change the wrong ones to the correct tense – either </a:t>
            </a:r>
            <a:r>
              <a:rPr lang="en-GB" sz="3100" b="1" dirty="0"/>
              <a:t>past simple</a:t>
            </a:r>
            <a:r>
              <a:rPr lang="en-GB" sz="3100" dirty="0"/>
              <a:t> or </a:t>
            </a:r>
            <a:r>
              <a:rPr lang="en-GB" sz="3100" b="1" dirty="0"/>
              <a:t>past continuous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1</a:t>
            </a:r>
            <a:r>
              <a:rPr lang="en-GB" dirty="0"/>
              <a:t>	I </a:t>
            </a:r>
            <a:r>
              <a:rPr lang="en-GB" b="1" dirty="0"/>
              <a:t>woke up</a:t>
            </a:r>
            <a:r>
              <a:rPr lang="en-GB" dirty="0"/>
              <a:t> with toothache so I </a:t>
            </a:r>
            <a:r>
              <a:rPr lang="en-GB" b="1" dirty="0"/>
              <a:t>phoned</a:t>
            </a:r>
            <a:r>
              <a:rPr lang="en-GB" dirty="0"/>
              <a:t> the dentist.</a:t>
            </a:r>
          </a:p>
          <a:p>
            <a:pPr marL="0" indent="0">
              <a:buNone/>
            </a:pPr>
            <a:r>
              <a:rPr lang="en-GB" b="1" dirty="0"/>
              <a:t>2</a:t>
            </a:r>
            <a:r>
              <a:rPr lang="en-GB" dirty="0"/>
              <a:t>	When I </a:t>
            </a:r>
            <a:r>
              <a:rPr lang="en-GB" b="1" dirty="0"/>
              <a:t>was finishing</a:t>
            </a:r>
            <a:r>
              <a:rPr lang="en-GB" dirty="0"/>
              <a:t> the letter I </a:t>
            </a:r>
            <a:r>
              <a:rPr lang="en-GB" b="1" dirty="0"/>
              <a:t>took it</a:t>
            </a:r>
            <a:r>
              <a:rPr lang="en-GB" dirty="0"/>
              <a:t> to the post box. </a:t>
            </a:r>
          </a:p>
          <a:p>
            <a:pPr marL="0" indent="0">
              <a:buNone/>
            </a:pPr>
            <a:r>
              <a:rPr lang="en-GB" b="1" dirty="0"/>
              <a:t>3</a:t>
            </a:r>
            <a:r>
              <a:rPr lang="en-GB" dirty="0"/>
              <a:t>	When I </a:t>
            </a:r>
            <a:r>
              <a:rPr lang="en-GB" b="1" dirty="0"/>
              <a:t>was cleaning</a:t>
            </a:r>
            <a:r>
              <a:rPr lang="en-GB" dirty="0"/>
              <a:t> the car, my mobile rang.</a:t>
            </a:r>
          </a:p>
          <a:p>
            <a:pPr marL="0" indent="0">
              <a:buNone/>
            </a:pPr>
            <a:r>
              <a:rPr lang="en-GB" b="1" dirty="0"/>
              <a:t>4</a:t>
            </a:r>
            <a:r>
              <a:rPr lang="en-GB" dirty="0"/>
              <a:t>	I </a:t>
            </a:r>
            <a:r>
              <a:rPr lang="en-GB" b="1" dirty="0"/>
              <a:t>was cutting</a:t>
            </a:r>
            <a:r>
              <a:rPr lang="en-GB" dirty="0"/>
              <a:t> my hand so I</a:t>
            </a:r>
            <a:r>
              <a:rPr lang="en-GB" b="1" dirty="0"/>
              <a:t> went</a:t>
            </a:r>
            <a:r>
              <a:rPr lang="en-GB" dirty="0"/>
              <a:t> to the hospital. </a:t>
            </a:r>
          </a:p>
          <a:p>
            <a:pPr marL="0" indent="0">
              <a:buNone/>
            </a:pPr>
            <a:r>
              <a:rPr lang="en-GB" b="1" dirty="0"/>
              <a:t>5</a:t>
            </a:r>
            <a:r>
              <a:rPr lang="en-GB" dirty="0"/>
              <a:t>	I </a:t>
            </a:r>
            <a:r>
              <a:rPr lang="en-GB" b="1" dirty="0"/>
              <a:t>ran </a:t>
            </a:r>
            <a:r>
              <a:rPr lang="en-GB" dirty="0"/>
              <a:t>along the street when the policeman </a:t>
            </a:r>
            <a:r>
              <a:rPr lang="en-GB" b="1" dirty="0"/>
              <a:t>stopped</a:t>
            </a:r>
            <a:r>
              <a:rPr lang="en-GB" dirty="0"/>
              <a:t> me. </a:t>
            </a:r>
          </a:p>
          <a:p>
            <a:pPr marL="0" indent="0">
              <a:buNone/>
            </a:pPr>
            <a:r>
              <a:rPr lang="en-GB" b="1" dirty="0"/>
              <a:t>6</a:t>
            </a:r>
            <a:r>
              <a:rPr lang="en-GB" dirty="0"/>
              <a:t>	I </a:t>
            </a:r>
            <a:r>
              <a:rPr lang="en-GB" b="1" dirty="0"/>
              <a:t>was sending</a:t>
            </a:r>
            <a:r>
              <a:rPr lang="en-GB" dirty="0"/>
              <a:t> a text to my girlfriend when I </a:t>
            </a:r>
            <a:r>
              <a:rPr lang="en-GB" b="1" dirty="0"/>
              <a:t>dropped</a:t>
            </a:r>
            <a:r>
              <a:rPr lang="en-GB" dirty="0"/>
              <a:t> the phone.</a:t>
            </a:r>
          </a:p>
          <a:p>
            <a:pPr marL="0" indent="0">
              <a:buNone/>
            </a:pPr>
            <a:r>
              <a:rPr lang="en-GB" b="1" dirty="0"/>
              <a:t>7</a:t>
            </a:r>
            <a:r>
              <a:rPr lang="en-GB" dirty="0"/>
              <a:t>	When the dentist </a:t>
            </a:r>
            <a:r>
              <a:rPr lang="en-GB" b="1" dirty="0"/>
              <a:t>gave</a:t>
            </a:r>
            <a:r>
              <a:rPr lang="en-GB" dirty="0"/>
              <a:t> me an injection the needle </a:t>
            </a:r>
            <a:r>
              <a:rPr lang="en-GB" b="1" dirty="0"/>
              <a:t>was breaking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/>
              <a:t>8</a:t>
            </a:r>
            <a:r>
              <a:rPr lang="en-GB" dirty="0"/>
              <a:t>	They </a:t>
            </a:r>
            <a:r>
              <a:rPr lang="en-GB" b="1" dirty="0"/>
              <a:t>put</a:t>
            </a:r>
            <a:r>
              <a:rPr lang="en-GB" dirty="0"/>
              <a:t> him inside the ambulance and it </a:t>
            </a:r>
            <a:r>
              <a:rPr lang="en-GB" b="1" dirty="0"/>
              <a:t>drove</a:t>
            </a:r>
            <a:r>
              <a:rPr lang="en-GB" dirty="0"/>
              <a:t> away.</a:t>
            </a:r>
          </a:p>
          <a:p>
            <a:pPr marL="0" indent="0">
              <a:buNone/>
            </a:pPr>
            <a:r>
              <a:rPr lang="en-GB" b="1" dirty="0"/>
              <a:t>9</a:t>
            </a:r>
            <a:r>
              <a:rPr lang="en-GB" dirty="0"/>
              <a:t>	When I </a:t>
            </a:r>
            <a:r>
              <a:rPr lang="en-GB" b="1" dirty="0"/>
              <a:t>was losing</a:t>
            </a:r>
            <a:r>
              <a:rPr lang="en-GB" dirty="0"/>
              <a:t> my passport I </a:t>
            </a:r>
            <a:r>
              <a:rPr lang="en-GB" b="1" dirty="0"/>
              <a:t>phoned</a:t>
            </a:r>
            <a:r>
              <a:rPr lang="en-GB" dirty="0"/>
              <a:t> the consulate.</a:t>
            </a:r>
          </a:p>
        </p:txBody>
      </p:sp>
    </p:spTree>
    <p:extLst>
      <p:ext uri="{BB962C8B-B14F-4D97-AF65-F5344CB8AC3E}">
        <p14:creationId xmlns:p14="http://schemas.microsoft.com/office/powerpoint/2010/main" val="34329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write answers to these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</a:t>
            </a:r>
            <a:r>
              <a:rPr lang="en-GB" sz="3400" dirty="0" smtClean="0"/>
              <a:t>What </a:t>
            </a:r>
            <a:r>
              <a:rPr lang="en-GB" sz="3400" dirty="0"/>
              <a:t>were you doing:</a:t>
            </a:r>
          </a:p>
          <a:p>
            <a:r>
              <a:rPr lang="en-GB" sz="3400" dirty="0"/>
              <a:t>at eight o’clock this morning?	__________________________</a:t>
            </a:r>
          </a:p>
          <a:p>
            <a:r>
              <a:rPr lang="en-GB" sz="3400" dirty="0"/>
              <a:t>at ten o’clock last night? 	__________________________</a:t>
            </a:r>
          </a:p>
          <a:p>
            <a:r>
              <a:rPr lang="en-GB" sz="3400" dirty="0"/>
              <a:t>at one o’clock yesterday? 	__________________________</a:t>
            </a:r>
          </a:p>
          <a:p>
            <a:r>
              <a:rPr lang="en-GB" sz="3400" dirty="0"/>
              <a:t>at nine o’clock on Sunday evening? 	__________________________</a:t>
            </a:r>
          </a:p>
          <a:p>
            <a:r>
              <a:rPr lang="en-GB" sz="3400" dirty="0"/>
              <a:t>at this time last week? 	__________________________</a:t>
            </a:r>
          </a:p>
          <a:p>
            <a:r>
              <a:rPr lang="en-GB" sz="3400" dirty="0"/>
              <a:t>on the 1</a:t>
            </a:r>
            <a:r>
              <a:rPr lang="en-GB" sz="3400" baseline="30000" dirty="0"/>
              <a:t>st</a:t>
            </a:r>
            <a:r>
              <a:rPr lang="en-GB" sz="3400" dirty="0"/>
              <a:t> of January this year? 	__________________________</a:t>
            </a:r>
          </a:p>
          <a:p>
            <a:r>
              <a:rPr lang="en-GB" sz="3400" dirty="0"/>
              <a:t>on the afternoon of your last birthday?	__________________________</a:t>
            </a:r>
          </a:p>
          <a:p>
            <a:r>
              <a:rPr lang="en-GB" sz="3400" dirty="0"/>
              <a:t>Work with a partner. Ask and answer the questions. </a:t>
            </a:r>
            <a:br>
              <a:rPr lang="en-GB" sz="3400" dirty="0"/>
            </a:br>
            <a:r>
              <a:rPr lang="en-GB" sz="3400" dirty="0"/>
              <a:t>Do you have the same answers?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29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24" t="19618" r="23939" b="14741"/>
          <a:stretch/>
        </p:blipFill>
        <p:spPr>
          <a:xfrm>
            <a:off x="619432" y="-152401"/>
            <a:ext cx="8141110" cy="71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58" t="18827" r="23487" b="44793"/>
          <a:stretch/>
        </p:blipFill>
        <p:spPr>
          <a:xfrm>
            <a:off x="469157" y="365125"/>
            <a:ext cx="11380502" cy="50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31" t="17360" r="14374" b="1182"/>
          <a:stretch/>
        </p:blipFill>
        <p:spPr>
          <a:xfrm>
            <a:off x="4444181" y="2622124"/>
            <a:ext cx="3937819" cy="41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0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diet can have bad effect on your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agree?</a:t>
            </a:r>
          </a:p>
          <a:p>
            <a:r>
              <a:rPr lang="en-GB" dirty="0" smtClean="0"/>
              <a:t>Can you give examples?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67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Let’s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Health and Medicine - Random wheel (wordwall.net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72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diet brings back historical 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BBC </a:t>
            </a:r>
            <a:r>
              <a:rPr lang="en-US" dirty="0">
                <a:hlinkClick r:id="rId2"/>
              </a:rPr>
              <a:t>News Review: Poor diet brings back historical disease </a:t>
            </a:r>
            <a:r>
              <a:rPr lang="en-US" dirty="0" smtClean="0">
                <a:hlinkClick r:id="rId2"/>
              </a:rPr>
              <a:t>– YouTube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BBC Learning English - Course: English You Need / Unit 9 / Session 2 / Activity 1</a:t>
            </a:r>
            <a:endParaRPr lang="en-US" dirty="0" smtClean="0"/>
          </a:p>
          <a:p>
            <a:r>
              <a:rPr lang="en-US" dirty="0" smtClean="0"/>
              <a:t>Watch the video and write 3 new words explained in the video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66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 back</a:t>
            </a:r>
          </a:p>
          <a:p>
            <a:r>
              <a:rPr lang="en-GB" dirty="0" smtClean="0"/>
              <a:t>Resurgent</a:t>
            </a:r>
          </a:p>
          <a:p>
            <a:r>
              <a:rPr lang="en-GB" dirty="0" smtClean="0"/>
              <a:t>Archaic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17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Put these words into pairs with similar meanings. </a:t>
            </a:r>
            <a:br>
              <a:rPr lang="en-GB" dirty="0"/>
            </a:br>
            <a:r>
              <a:rPr lang="en-GB" sz="2200" b="1" strike="sngStrike" dirty="0"/>
              <a:t>attractive     beautiful     </a:t>
            </a:r>
            <a:r>
              <a:rPr lang="en-GB" sz="2200" b="1" dirty="0"/>
              <a:t>fat     good-looking     handsome     not very tall</a:t>
            </a:r>
            <a:br>
              <a:rPr lang="en-GB" sz="2200" b="1" dirty="0"/>
            </a:br>
            <a:r>
              <a:rPr lang="en-GB" sz="2200" b="1" dirty="0"/>
              <a:t>overweight     plain     short     slim     thin     ugly</a:t>
            </a:r>
            <a:br>
              <a:rPr lang="en-GB" sz="2200" b="1" dirty="0"/>
            </a:br>
            <a:endParaRPr lang="en-GB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beautiful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attractive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79290" y="2064773"/>
            <a:ext cx="3593691" cy="737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9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046D-FBBF-4263-9B60-CD6009FE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340" indent="-180340">
              <a:lnSpc>
                <a:spcPts val="1400"/>
              </a:lnSpc>
            </a:pPr>
            <a:r>
              <a:rPr lang="en-GB" sz="2800" dirty="0">
                <a:effectLst/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Read the e-mail and notes below. Write one illness on each line.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u="sng" dirty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2400" u="sng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u="sng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u="sng" smtClean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flu               </a:t>
            </a:r>
            <a:r>
              <a:rPr lang="en-GB" sz="2400" u="sng" dirty="0">
                <a:effectLst/>
                <a:highlight>
                  <a:srgbClr val="00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food poisoning             a cold</a:t>
            </a:r>
            <a:endParaRPr lang="en-GB" sz="2400" u="sng" dirty="0">
              <a:highlight>
                <a:srgbClr val="00FF00"/>
              </a:highlight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6" t="16455" r="29438" b="31461"/>
          <a:stretch/>
        </p:blipFill>
        <p:spPr>
          <a:xfrm>
            <a:off x="2295833" y="1434910"/>
            <a:ext cx="6794090" cy="56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07" t="21313" r="21755" b="29880"/>
          <a:stretch/>
        </p:blipFill>
        <p:spPr>
          <a:xfrm>
            <a:off x="496529" y="329857"/>
            <a:ext cx="10451689" cy="60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Now use the structures in the grey box and the words and phrases in the white boxes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ill. Telephone your teacher/boss. Say what the problem is.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You are the teacher/boss. Give advice.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7" t="-3395" r="2698" b="43483"/>
          <a:stretch/>
        </p:blipFill>
        <p:spPr>
          <a:xfrm>
            <a:off x="1720645" y="3326036"/>
            <a:ext cx="9050594" cy="33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5" t="17810" r="21680" b="27733"/>
          <a:stretch/>
        </p:blipFill>
        <p:spPr>
          <a:xfrm>
            <a:off x="353963" y="125899"/>
            <a:ext cx="9915810" cy="62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Listen again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54" t="22669" r="21981" b="32704"/>
          <a:stretch/>
        </p:blipFill>
        <p:spPr>
          <a:xfrm>
            <a:off x="1376517" y="2064755"/>
            <a:ext cx="7969044" cy="41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your online class today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9" t="19505" r="11587" b="9317"/>
          <a:stretch/>
        </p:blipFill>
        <p:spPr>
          <a:xfrm>
            <a:off x="0" y="1463729"/>
            <a:ext cx="8942438" cy="52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3" t="8998" r="22357" b="9430"/>
          <a:stretch/>
        </p:blipFill>
        <p:spPr>
          <a:xfrm>
            <a:off x="167148" y="181896"/>
            <a:ext cx="6799006" cy="59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6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37BD0-DF68-4556-839D-1A8E0B86B716}">
  <ds:schemaRefs>
    <ds:schemaRef ds:uri="http://www.w3.org/XML/1998/namespace"/>
    <ds:schemaRef ds:uri="http://schemas.microsoft.com/office/2006/documentManagement/types"/>
    <ds:schemaRef ds:uri="864a162b-6542-4936-93da-60f3c2cf7848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da347e8-585c-4e63-a911-a81b04e8784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AAFFAE-E9CE-48F2-A69F-8DA341EA7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FBF237-5BA1-4A1D-884F-51CAA48B19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591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Welcome to your online lesson</vt:lpstr>
      <vt:lpstr>Let’s talk</vt:lpstr>
      <vt:lpstr>Read the e-mail and notes below. Write one illness on each line.   flu               food poisoning             a cold</vt:lpstr>
      <vt:lpstr>PowerPoint Presentation</vt:lpstr>
      <vt:lpstr>Now use the structures in the grey box and the words and phrases in the white boxes</vt:lpstr>
      <vt:lpstr>PowerPoint Presentation</vt:lpstr>
      <vt:lpstr>Listen again</vt:lpstr>
      <vt:lpstr>Welcome to your online class today</vt:lpstr>
      <vt:lpstr>PowerPoint Presentation</vt:lpstr>
      <vt:lpstr>PowerPoint Presentation</vt:lpstr>
      <vt:lpstr>Past simple and past continuous</vt:lpstr>
      <vt:lpstr>Online grammar practice  (2b)</vt:lpstr>
      <vt:lpstr>Complete each sentence using past simple and past continuous.</vt:lpstr>
      <vt:lpstr>Look at the sentences below. Some of the tenses are wrong. Change the wrong ones to the correct tense – either past simple or past continuous. </vt:lpstr>
      <vt:lpstr>Now write answers to these questions:</vt:lpstr>
      <vt:lpstr>PowerPoint Presentation</vt:lpstr>
      <vt:lpstr>PowerPoint Presentation</vt:lpstr>
      <vt:lpstr>PowerPoint Presentation</vt:lpstr>
      <vt:lpstr>Poor diet can have bad effect on your health</vt:lpstr>
      <vt:lpstr>Poor diet brings back historical  disease</vt:lpstr>
      <vt:lpstr>PowerPoint Presentation</vt:lpstr>
      <vt:lpstr>Put these words into pairs with similar meanings.  attractive     beautiful     fat     good-looking     handsome     not very tall overweight     plain     short     slim     thin     ugly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Jakubowska-Chaaban</dc:creator>
  <cp:lastModifiedBy>Jakubowska-Chaaban, Malgorzata</cp:lastModifiedBy>
  <cp:revision>15</cp:revision>
  <dcterms:created xsi:type="dcterms:W3CDTF">2021-10-02T17:12:47Z</dcterms:created>
  <dcterms:modified xsi:type="dcterms:W3CDTF">2021-10-06T18:47:39Z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