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72" r:id="rId8"/>
    <p:sldId id="259" r:id="rId9"/>
    <p:sldId id="260" r:id="rId10"/>
    <p:sldId id="261" r:id="rId11"/>
    <p:sldId id="262" r:id="rId12"/>
    <p:sldId id="265" r:id="rId13"/>
    <p:sldId id="267" r:id="rId14"/>
    <p:sldId id="269" r:id="rId15"/>
    <p:sldId id="270" r:id="rId16"/>
    <p:sldId id="263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heatheraustin.online/linkedin-liftoff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help/linkedin/answer/2964/signing-up-to-join-linkedin?lang=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ffdgZFyj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Linked in – what you need to know…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91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9001" y="1704421"/>
            <a:ext cx="950873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Your LinkedIn profile is like an online resume– it gives people an idea of who you are as a career professional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GB" sz="2400" dirty="0">
              <a:solidFill>
                <a:srgbClr val="2021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LinkedIn also puts a professional spin on ideas you know from Facebook. Your profile, for example, becomes a resume, complete with work experience, accomplishments, recommendations, and referrals from colleagues. </a:t>
            </a:r>
          </a:p>
        </p:txBody>
      </p:sp>
    </p:spTree>
    <p:extLst>
      <p:ext uri="{BB962C8B-B14F-4D97-AF65-F5344CB8AC3E}">
        <p14:creationId xmlns:p14="http://schemas.microsoft.com/office/powerpoint/2010/main" val="1086602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linkedin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" t="5019" r="2890" b="4711"/>
          <a:stretch/>
        </p:blipFill>
        <p:spPr bwMode="auto">
          <a:xfrm>
            <a:off x="0" y="0"/>
            <a:ext cx="841453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666251" y="2722651"/>
            <a:ext cx="3446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Your profile is like a resume that anyone on LinkedIn can review.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540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0028" y="1385519"/>
            <a:ext cx="9565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What you can do with </a:t>
            </a:r>
            <a:r>
              <a:rPr lang="en-GB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LinkedIn?</a:t>
            </a:r>
          </a:p>
          <a:p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LinkedIn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a tool you can use to enhance your professional networking and job searching activities. </a:t>
            </a:r>
          </a:p>
          <a:p>
            <a:endParaRPr lang="en-GB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Many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people use the site to grow their contacts and find career opportunities, and the Jobs section of the site is a powerful tool for finding and applying for jobs. There are settings on LinkedIn that let you alert recruiters that you're actively job searching as well. </a:t>
            </a:r>
          </a:p>
        </p:txBody>
      </p:sp>
    </p:spTree>
    <p:extLst>
      <p:ext uri="{BB962C8B-B14F-4D97-AF65-F5344CB8AC3E}">
        <p14:creationId xmlns:p14="http://schemas.microsoft.com/office/powerpoint/2010/main" val="2748882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links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https://heatheraustin.online/linkedin-liftoff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- link to free Linked in course.</a:t>
            </a:r>
          </a:p>
          <a:p>
            <a:r>
              <a:rPr lang="en-GB" dirty="0" smtClean="0"/>
              <a:t>( You’ll receive an e mail about Day 1 of a 5 DAY of a </a:t>
            </a:r>
            <a:r>
              <a:rPr lang="en-GB" smtClean="0"/>
              <a:t>mini course + </a:t>
            </a:r>
            <a:r>
              <a:rPr lang="en-GB" dirty="0" smtClean="0"/>
              <a:t>offers of </a:t>
            </a:r>
            <a:r>
              <a:rPr lang="en-GB" smtClean="0"/>
              <a:t>other courses available)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5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3317" y="535586"/>
            <a:ext cx="922105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Key </a:t>
            </a:r>
            <a:r>
              <a:rPr lang="en-GB" sz="20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Points</a:t>
            </a:r>
          </a:p>
          <a:p>
            <a:pPr fontAlgn="base"/>
            <a:endParaRPr lang="en-GB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LinkedIn is the world's largest professional networking website. You can use it to build connections in your industry and to stay in touch with colleagues, past and present.</a:t>
            </a:r>
          </a:p>
          <a:p>
            <a:pPr fontAlgn="base"/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It's an invaluable tool for job searches and recruitment, and a great way to stay up to date with industry news, enhance your professional reputation, and increase the visibility of your brand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get the best from LinkedIn, use the following strategies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fontAlgn="base"/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Complete your profile.</a:t>
            </a: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Contact and connect.</a:t>
            </a: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Start talking.</a:t>
            </a: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Give and receive recommendations and endorsements.</a:t>
            </a: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Use LinkedIn Groups.</a:t>
            </a: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Produce engaging content.</a:t>
            </a: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Find new hires – and new opportunities.</a:t>
            </a: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Boost your organization's profile.</a:t>
            </a:r>
          </a:p>
          <a:p>
            <a:pPr fontAlgn="base">
              <a:buFont typeface="+mj-lt"/>
              <a:buAutoNum type="arabicPeriod"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Observe professional etiquette.</a:t>
            </a:r>
            <a:endParaRPr lang="en-GB" sz="2000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3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Take a few minutes to consider what you think is important for creating an effective Linked in page?</a:t>
            </a:r>
          </a:p>
          <a:p>
            <a:endParaRPr lang="en-GB" dirty="0" smtClean="0"/>
          </a:p>
          <a:p>
            <a:r>
              <a:rPr lang="en-GB" dirty="0" smtClean="0"/>
              <a:t>If you have used Linked in before – be ready to feed back to the rest of the group about your own experience of Linked in </a:t>
            </a:r>
          </a:p>
          <a:p>
            <a:endParaRPr lang="en-GB" dirty="0" smtClean="0"/>
          </a:p>
          <a:p>
            <a:r>
              <a:rPr lang="en-GB" dirty="0" smtClean="0"/>
              <a:t>What are your tips- based on your experience?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3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Linked-In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1496"/>
            <a:ext cx="10820400" cy="4477190"/>
          </a:xfrm>
        </p:spPr>
        <p:txBody>
          <a:bodyPr>
            <a:normAutofit fontScale="77500" lnSpcReduction="20000"/>
          </a:bodyPr>
          <a:lstStyle/>
          <a:p>
            <a:r>
              <a:rPr lang="en-GB" sz="2300" dirty="0" smtClean="0"/>
              <a:t>The biggest , business to business social network in the world.</a:t>
            </a:r>
            <a:r>
              <a:rPr lang="en-GB" sz="2300" dirty="0"/>
              <a:t> LinkedIn is considered the </a:t>
            </a:r>
            <a:r>
              <a:rPr lang="en-GB" sz="2300" dirty="0" smtClean="0"/>
              <a:t>world's</a:t>
            </a:r>
          </a:p>
          <a:p>
            <a:pPr marL="0" indent="0">
              <a:buNone/>
            </a:pPr>
            <a:r>
              <a:rPr lang="en-GB" sz="2300" dirty="0" smtClean="0"/>
              <a:t> </a:t>
            </a:r>
            <a:r>
              <a:rPr lang="en-GB" sz="2300" dirty="0"/>
              <a:t>largest social network for working professionals. With now almost 600 million users, this </a:t>
            </a:r>
            <a:endParaRPr lang="en-GB" sz="2300" dirty="0" smtClean="0"/>
          </a:p>
          <a:p>
            <a:pPr marL="0" indent="0">
              <a:buNone/>
            </a:pPr>
            <a:r>
              <a:rPr lang="en-GB" sz="2300" dirty="0" smtClean="0"/>
              <a:t>platform </a:t>
            </a:r>
            <a:r>
              <a:rPr lang="en-GB" sz="2300" dirty="0"/>
              <a:t>is the perfect place to develop new connections, network for new job opportunities </a:t>
            </a:r>
            <a:endParaRPr lang="en-GB" sz="2300" dirty="0" smtClean="0"/>
          </a:p>
          <a:p>
            <a:pPr marL="0" indent="0">
              <a:buNone/>
            </a:pPr>
            <a:r>
              <a:rPr lang="en-GB" sz="2300" dirty="0" smtClean="0"/>
              <a:t>and </a:t>
            </a:r>
            <a:r>
              <a:rPr lang="en-GB" sz="2300" dirty="0"/>
              <a:t>even write articles. </a:t>
            </a:r>
            <a:r>
              <a:rPr lang="en-GB" sz="2300" dirty="0" smtClean="0"/>
              <a:t>It’s owned by Microsoft.</a:t>
            </a:r>
          </a:p>
          <a:p>
            <a:endParaRPr lang="en-GB" dirty="0" smtClean="0"/>
          </a:p>
          <a:p>
            <a:r>
              <a:rPr lang="en-GB" dirty="0" smtClean="0"/>
              <a:t>Your profile needs to stand out. Can you think of what the most important elements in your profile</a:t>
            </a:r>
          </a:p>
          <a:p>
            <a:pPr marL="0" indent="0">
              <a:buNone/>
            </a:pPr>
            <a:r>
              <a:rPr lang="en-GB" dirty="0" smtClean="0"/>
              <a:t>would be?</a:t>
            </a:r>
          </a:p>
          <a:p>
            <a:endParaRPr lang="en-GB" dirty="0" smtClean="0"/>
          </a:p>
          <a:p>
            <a:r>
              <a:rPr lang="en-GB" dirty="0" smtClean="0"/>
              <a:t>3 important elements – picture</a:t>
            </a:r>
          </a:p>
          <a:p>
            <a:pPr marL="0" indent="0">
              <a:buNone/>
            </a:pPr>
            <a:r>
              <a:rPr lang="en-GB" dirty="0" smtClean="0"/>
              <a:t>                                            headline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summary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>
                <a:hlinkClick r:id="rId2"/>
              </a:rPr>
              <a:t> https://www.linkedin.com/help/linkedin/answer/2964/signing-up-to-join-linkedin?lang=en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  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6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www.youtube.com/watch?v=2ffdgZFyjUk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Link to How to build a Linked in profile – Heather Austin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36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Has to be a close up</a:t>
            </a:r>
          </a:p>
          <a:p>
            <a:r>
              <a:rPr lang="en-GB" dirty="0" smtClean="0"/>
              <a:t>Look into camera</a:t>
            </a:r>
          </a:p>
          <a:p>
            <a:r>
              <a:rPr lang="en-GB" dirty="0" smtClean="0"/>
              <a:t>Smile</a:t>
            </a:r>
          </a:p>
          <a:p>
            <a:r>
              <a:rPr lang="en-GB" dirty="0" smtClean="0"/>
              <a:t>Neutral background</a:t>
            </a:r>
          </a:p>
          <a:p>
            <a:r>
              <a:rPr lang="en-GB" dirty="0" smtClean="0"/>
              <a:t>Dress appropriately</a:t>
            </a:r>
          </a:p>
          <a:p>
            <a:r>
              <a:rPr lang="en-GB" dirty="0" smtClean="0"/>
              <a:t>NO jewellery/shades/headwear/alcohol/holiday pics </a:t>
            </a:r>
          </a:p>
          <a:p>
            <a:r>
              <a:rPr lang="en-GB" dirty="0" smtClean="0"/>
              <a:t>Use </a:t>
            </a:r>
            <a:r>
              <a:rPr lang="en-GB" dirty="0" err="1" smtClean="0"/>
              <a:t>photofeeler</a:t>
            </a:r>
            <a:r>
              <a:rPr lang="en-GB" dirty="0" smtClean="0"/>
              <a:t> – rates your picture on </a:t>
            </a:r>
            <a:r>
              <a:rPr lang="en-GB" dirty="0" err="1" smtClean="0"/>
              <a:t>likeabilty</a:t>
            </a:r>
            <a:r>
              <a:rPr lang="en-GB" dirty="0" smtClean="0"/>
              <a:t>, influence and competence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Headline – the text under your name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It’s like an advert – it has to draw people in and make them want to read about / you recruit you.</a:t>
            </a:r>
          </a:p>
          <a:p>
            <a:r>
              <a:rPr lang="en-GB" dirty="0" smtClean="0"/>
              <a:t>Job title</a:t>
            </a:r>
          </a:p>
          <a:p>
            <a:r>
              <a:rPr lang="en-GB" dirty="0" smtClean="0"/>
              <a:t>Company name</a:t>
            </a:r>
          </a:p>
          <a:p>
            <a:r>
              <a:rPr lang="en-GB" dirty="0" smtClean="0"/>
              <a:t>Key words – use words that are relevant to your skills, </a:t>
            </a:r>
            <a:r>
              <a:rPr lang="en-GB" dirty="0" err="1" smtClean="0"/>
              <a:t>eg</a:t>
            </a:r>
            <a:r>
              <a:rPr lang="en-GB" dirty="0" smtClean="0"/>
              <a:t> marketing, sales</a:t>
            </a:r>
          </a:p>
          <a:p>
            <a:r>
              <a:rPr lang="en-GB" dirty="0" smtClean="0"/>
              <a:t>Zing factor  - </a:t>
            </a:r>
            <a:r>
              <a:rPr lang="en-GB" dirty="0" err="1" smtClean="0"/>
              <a:t>eg</a:t>
            </a:r>
            <a:r>
              <a:rPr lang="en-GB" dirty="0" smtClean="0"/>
              <a:t> helping people in their professional growth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your skills and your strengths – </a:t>
            </a:r>
            <a:r>
              <a:rPr lang="en-GB" dirty="0" err="1" smtClean="0"/>
              <a:t>eg</a:t>
            </a:r>
            <a:r>
              <a:rPr lang="en-GB" dirty="0" smtClean="0"/>
              <a:t>, you can help businesses to grow, what solutions can you offer.</a:t>
            </a:r>
          </a:p>
          <a:p>
            <a:r>
              <a:rPr lang="en-GB" dirty="0" smtClean="0"/>
              <a:t>Include your key accomplishments.</a:t>
            </a:r>
          </a:p>
          <a:p>
            <a:r>
              <a:rPr lang="en-GB" dirty="0" smtClean="0"/>
              <a:t>Don’t just add points from your CV – add a first person account of your work  or volunteering experience. (Some employers see volunteering  as important as regular employment.)</a:t>
            </a:r>
          </a:p>
          <a:p>
            <a:r>
              <a:rPr lang="en-GB" dirty="0" smtClean="0"/>
              <a:t>Add social proof – add links to websites, You Tube videos. HOW ..?</a:t>
            </a:r>
          </a:p>
          <a:p>
            <a:r>
              <a:rPr lang="en-GB" dirty="0" smtClean="0"/>
              <a:t>Click on pen, scroll down to summary section- paste to link in.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41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Include hard and soft skills</a:t>
            </a:r>
          </a:p>
          <a:p>
            <a:r>
              <a:rPr lang="en-GB" dirty="0" smtClean="0"/>
              <a:t>Hard – based on education and experience -  </a:t>
            </a:r>
            <a:r>
              <a:rPr lang="en-GB" dirty="0" err="1" smtClean="0"/>
              <a:t>eg</a:t>
            </a:r>
            <a:r>
              <a:rPr lang="en-GB" dirty="0" smtClean="0"/>
              <a:t>, graphic design, project management.</a:t>
            </a:r>
          </a:p>
          <a:p>
            <a:r>
              <a:rPr lang="en-GB" dirty="0" smtClean="0"/>
              <a:t>Soft – indicate your personality and behaviour – </a:t>
            </a:r>
            <a:r>
              <a:rPr lang="en-GB" dirty="0" err="1" smtClean="0"/>
              <a:t>eg</a:t>
            </a:r>
            <a:r>
              <a:rPr lang="en-GB" dirty="0" smtClean="0"/>
              <a:t>, leadership, communication and teamwork.</a:t>
            </a:r>
          </a:p>
          <a:p>
            <a:r>
              <a:rPr lang="en-GB" dirty="0" smtClean="0"/>
              <a:t>Accomplishments – courses, projects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Request recommendations - reach out to colleagues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67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7702" y="1796888"/>
            <a:ext cx="938544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LinkedIn is </a:t>
            </a:r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 online platform that connects the world's professionals</a:t>
            </a: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... A complete LinkedIn profile will summarize your professional experience to your connections, current and future employers, and recruiters. Through your profile, you can showcase your professional life, milestones, skills and interests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7785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1E1819CF9C248B61C0E4D9D0A5454" ma:contentTypeVersion="12" ma:contentTypeDescription="Create a new document." ma:contentTypeScope="" ma:versionID="2688d10b9e959f718e5f066470d55fcc">
  <xsd:schema xmlns:xsd="http://www.w3.org/2001/XMLSchema" xmlns:xs="http://www.w3.org/2001/XMLSchema" xmlns:p="http://schemas.microsoft.com/office/2006/metadata/properties" xmlns:ns3="0f018554-3278-4bdb-9f00-d23e665f071e" xmlns:ns4="466ec694-672e-4b5b-bf42-c12a70c56e68" targetNamespace="http://schemas.microsoft.com/office/2006/metadata/properties" ma:root="true" ma:fieldsID="da0105bf32fef25daae2ee5985677fbd" ns3:_="" ns4:_="">
    <xsd:import namespace="0f018554-3278-4bdb-9f00-d23e665f071e"/>
    <xsd:import namespace="466ec694-672e-4b5b-bf42-c12a70c56e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18554-3278-4bdb-9f00-d23e665f07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ec694-672e-4b5b-bf42-c12a70c56e6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4FDC10-20C6-4E77-8322-F88C06B981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018554-3278-4bdb-9f00-d23e665f071e"/>
    <ds:schemaRef ds:uri="466ec694-672e-4b5b-bf42-c12a70c56e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BBF54C-6428-430D-88F6-D4B50FF8BA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B4BB1B-874D-41C0-839A-E3570FE17A6D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466ec694-672e-4b5b-bf42-c12a70c56e68"/>
    <ds:schemaRef ds:uri="0f018554-3278-4bdb-9f00-d23e665f071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184</TotalTime>
  <Words>771</Words>
  <Application>Microsoft Office PowerPoint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Century Gothic</vt:lpstr>
      <vt:lpstr>Vapor Trail</vt:lpstr>
      <vt:lpstr>Linked in – what you need to know…</vt:lpstr>
      <vt:lpstr>Starter activity </vt:lpstr>
      <vt:lpstr>Linked-In</vt:lpstr>
      <vt:lpstr>PowerPoint Presentation</vt:lpstr>
      <vt:lpstr>Picture</vt:lpstr>
      <vt:lpstr>Headline – the text under your name</vt:lpstr>
      <vt:lpstr>summary</vt:lpstr>
      <vt:lpstr>Education</vt:lpstr>
      <vt:lpstr>PowerPoint Presentation</vt:lpstr>
      <vt:lpstr>PowerPoint Presentation</vt:lpstr>
      <vt:lpstr>PowerPoint Presentation</vt:lpstr>
      <vt:lpstr>PowerPoint Presentation</vt:lpstr>
      <vt:lpstr>Useful links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in – what you need to know…</dc:title>
  <dc:creator>Hill, Deborah</dc:creator>
  <cp:lastModifiedBy>Hill, Deborah</cp:lastModifiedBy>
  <cp:revision>11</cp:revision>
  <dcterms:created xsi:type="dcterms:W3CDTF">2021-07-28T11:05:43Z</dcterms:created>
  <dcterms:modified xsi:type="dcterms:W3CDTF">2021-07-28T19:46:42Z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0x0101002981E1819CF9C248B61C0E4D9D0A5454</vt:lpwstr>
  </property>
</Properties>
</file>