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94139"/>
            <a:ext cx="8915399" cy="1613338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Good morning</a:t>
            </a:r>
            <a:br>
              <a:rPr lang="en-GB" sz="3200" dirty="0"/>
            </a:br>
            <a:r>
              <a:rPr lang="en-GB" sz="3200" dirty="0"/>
              <a:t>Welcome to your online ESOL class on 11/10/2021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3903" y="2401615"/>
            <a:ext cx="9570709" cy="3502048"/>
          </a:xfrm>
        </p:spPr>
        <p:txBody>
          <a:bodyPr/>
          <a:lstStyle/>
          <a:p>
            <a:r>
              <a:rPr lang="en-GB" dirty="0"/>
              <a:t>Today we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Have a spelling test – health and illness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Look at the story in pictures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Speak and write about the 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Read a medicine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Learn some new words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Speak about our own experience</a:t>
            </a:r>
          </a:p>
        </p:txBody>
      </p:sp>
    </p:spTree>
    <p:extLst>
      <p:ext uri="{BB962C8B-B14F-4D97-AF65-F5344CB8AC3E}">
        <p14:creationId xmlns:p14="http://schemas.microsoft.com/office/powerpoint/2010/main" val="26725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89186"/>
            <a:ext cx="8911687" cy="150823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dirty="0"/>
              <a:t>Look at the story</a:t>
            </a:r>
            <a:br>
              <a:rPr lang="en-GB" sz="3200" dirty="0"/>
            </a:br>
            <a:r>
              <a:rPr lang="en-GB" sz="3200" dirty="0"/>
              <a:t>What is a problem? Can you describe each picture?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Image to be shown in a separate window</a:t>
            </a:r>
          </a:p>
          <a:p>
            <a:r>
              <a:rPr lang="en-GB" dirty="0"/>
              <a:t>What questions can we ask to get information about this story?</a:t>
            </a:r>
          </a:p>
          <a:p>
            <a:r>
              <a:rPr lang="en-GB" dirty="0"/>
              <a:t>Can you answer in your own words?</a:t>
            </a:r>
          </a:p>
          <a:p>
            <a:r>
              <a:rPr lang="en-GB" dirty="0"/>
              <a:t>Have you ever had a similar experience?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00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Look at the words below. Do you know them?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dose</a:t>
            </a:r>
          </a:p>
          <a:p>
            <a:r>
              <a:rPr lang="en-GB" dirty="0"/>
              <a:t>expiry date</a:t>
            </a:r>
          </a:p>
          <a:p>
            <a:r>
              <a:rPr lang="en-GB" dirty="0"/>
              <a:t>ml</a:t>
            </a:r>
          </a:p>
          <a:p>
            <a:r>
              <a:rPr lang="en-GB" dirty="0"/>
              <a:t>spoon</a:t>
            </a:r>
          </a:p>
          <a:p>
            <a:r>
              <a:rPr lang="en-GB" dirty="0"/>
              <a:t>teaspoon</a:t>
            </a:r>
          </a:p>
          <a:p>
            <a:r>
              <a:rPr lang="en-GB" dirty="0"/>
              <a:t>once a day</a:t>
            </a:r>
          </a:p>
          <a:p>
            <a:r>
              <a:rPr lang="en-GB" dirty="0"/>
              <a:t>side effects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42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you?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often do you go to your doctor?</a:t>
            </a:r>
          </a:p>
          <a:p>
            <a:r>
              <a:rPr lang="en-GB" dirty="0"/>
              <a:t>How long do you need to  wait for a visit?</a:t>
            </a:r>
          </a:p>
          <a:p>
            <a:r>
              <a:rPr lang="en-GB" dirty="0"/>
              <a:t>How easy is it to communicate?</a:t>
            </a:r>
          </a:p>
          <a:p>
            <a:r>
              <a:rPr lang="en-GB" dirty="0"/>
              <a:t>Do you need an interpreter?</a:t>
            </a:r>
          </a:p>
          <a:p>
            <a:r>
              <a:rPr lang="en-GB" dirty="0"/>
              <a:t>Do you ask your doctor any questions?</a:t>
            </a:r>
          </a:p>
          <a:p>
            <a:r>
              <a:rPr lang="en-GB" dirty="0"/>
              <a:t>If you get a medicine what questions do you ask?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Write your answers in full sentences.</a:t>
            </a:r>
          </a:p>
        </p:txBody>
      </p:sp>
    </p:spTree>
    <p:extLst>
      <p:ext uri="{BB962C8B-B14F-4D97-AF65-F5344CB8AC3E}">
        <p14:creationId xmlns:p14="http://schemas.microsoft.com/office/powerpoint/2010/main" val="1438833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Find a medicine – read information: What is it for?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What is a dosage?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What is an expiry date?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 List one side effect</a:t>
            </a:r>
          </a:p>
          <a:p>
            <a:r>
              <a:rPr lang="en-GB" dirty="0"/>
              <a:t>Complete activities on Moodle course: </a:t>
            </a:r>
          </a:p>
          <a:p>
            <a:pPr marL="0" indent="0">
              <a:buNone/>
            </a:pPr>
            <a:r>
              <a:rPr lang="en-GB" dirty="0"/>
              <a:t>Reading medicine information</a:t>
            </a:r>
          </a:p>
          <a:p>
            <a:pPr marL="0" indent="0">
              <a:buNone/>
            </a:pPr>
            <a:r>
              <a:rPr lang="en-GB" dirty="0"/>
              <a:t>Doctor’s appointment – a story in pictures. Match questions </a:t>
            </a:r>
            <a:r>
              <a:rPr lang="en-GB"/>
              <a:t>with answers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596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957863D837747B66F84C4AB4A93EE" ma:contentTypeVersion="12" ma:contentTypeDescription="Create a new document." ma:contentTypeScope="" ma:versionID="82d1f4aeb79fe79c0fd49f32d5cae5f9">
  <xsd:schema xmlns:xsd="http://www.w3.org/2001/XMLSchema" xmlns:xs="http://www.w3.org/2001/XMLSchema" xmlns:p="http://schemas.microsoft.com/office/2006/metadata/properties" xmlns:ns3="864a162b-6542-4936-93da-60f3c2cf7848" xmlns:ns4="fda347e8-585c-4e63-a911-a81b04e8784d" targetNamespace="http://schemas.microsoft.com/office/2006/metadata/properties" ma:root="true" ma:fieldsID="03cdce0e11b92fdbfe7e6b0564a8d4dc" ns3:_="" ns4:_="">
    <xsd:import namespace="864a162b-6542-4936-93da-60f3c2cf7848"/>
    <xsd:import namespace="fda347e8-585c-4e63-a911-a81b04e878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a162b-6542-4936-93da-60f3c2cf7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347e8-585c-4e63-a911-a81b04e8784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6D09C3-FA79-4048-A834-237B5C8F55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a162b-6542-4936-93da-60f3c2cf7848"/>
    <ds:schemaRef ds:uri="fda347e8-585c-4e63-a911-a81b04e878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B92E34-7C3E-4AC5-8DF9-3D15DA06DA50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864a162b-6542-4936-93da-60f3c2cf7848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da347e8-585c-4e63-a911-a81b04e8784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F5F134B-DBC5-4F2F-A843-93A840F18D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238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Good morning Welcome to your online ESOL class on 11/10/2021</vt:lpstr>
      <vt:lpstr>Look at the story What is a problem? Can you describe each picture?</vt:lpstr>
      <vt:lpstr>Look at the words below. Do you know them?</vt:lpstr>
      <vt:lpstr>What about you? </vt:lpstr>
      <vt:lpstr>Homework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morning Welcome to your online ESOL class on 15/10/2020</dc:title>
  <dc:creator>Jakubowska-Chaaban, Malgorzata</dc:creator>
  <cp:lastModifiedBy>Malgorzata Jakubowska-Chaaban</cp:lastModifiedBy>
  <cp:revision>4</cp:revision>
  <dcterms:created xsi:type="dcterms:W3CDTF">2020-10-15T08:23:38Z</dcterms:created>
  <dcterms:modified xsi:type="dcterms:W3CDTF">2021-10-09T17:46:11Z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0x010100D81957863D837747B66F84C4AB4A93EE</vt:lpwstr>
  </property>
</Properties>
</file>