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2" r:id="rId3"/>
    <p:sldId id="261" r:id="rId4"/>
    <p:sldId id="258" r:id="rId5"/>
    <p:sldId id="264" r:id="rId6"/>
    <p:sldId id="260" r:id="rId7"/>
    <p:sldId id="265"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13" autoAdjust="0"/>
  </p:normalViewPr>
  <p:slideViewPr>
    <p:cSldViewPr>
      <p:cViewPr varScale="1">
        <p:scale>
          <a:sx n="72" d="100"/>
          <a:sy n="72" d="100"/>
        </p:scale>
        <p:origin x="-13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45E7D8-E941-4598-892A-EA881E5CE871}" type="datetimeFigureOut">
              <a:rPr lang="en-GB" smtClean="0"/>
              <a:t>14/08/2017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5E7D8-E941-4598-892A-EA881E5CE871}" type="datetimeFigureOut">
              <a:rPr lang="en-GB" smtClean="0"/>
              <a:t>14/08/2017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45E7D8-E941-4598-892A-EA881E5CE871}" type="datetimeFigureOut">
              <a:rPr lang="en-GB" smtClean="0"/>
              <a:t>14/08/2017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5E7D8-E941-4598-892A-EA881E5CE871}" type="datetimeFigureOut">
              <a:rPr lang="en-GB" smtClean="0"/>
              <a:t>14/08/2017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45E7D8-E941-4598-892A-EA881E5CE871}" type="datetimeFigureOut">
              <a:rPr lang="en-GB" smtClean="0"/>
              <a:t>14/08/2017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45E7D8-E941-4598-892A-EA881E5CE871}" type="datetimeFigureOut">
              <a:rPr lang="en-GB" smtClean="0"/>
              <a:t>14/08/2017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45E7D8-E941-4598-892A-EA881E5CE871}" type="datetimeFigureOut">
              <a:rPr lang="en-GB" smtClean="0"/>
              <a:t>14/08/2017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8F0F6A-55F4-45D9-BAE0-1D2A7F1F7094}"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45E7D8-E941-4598-892A-EA881E5CE871}" type="datetimeFigureOut">
              <a:rPr lang="en-GB" smtClean="0"/>
              <a:t>14/08/2017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5E7D8-E941-4598-892A-EA881E5CE871}" type="datetimeFigureOut">
              <a:rPr lang="en-GB" smtClean="0"/>
              <a:t>14/08/2017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5E7D8-E941-4598-892A-EA881E5CE871}" type="datetimeFigureOut">
              <a:rPr lang="en-GB" smtClean="0"/>
              <a:t>14/08/2017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5E7D8-E941-4598-892A-EA881E5CE871}" type="datetimeFigureOut">
              <a:rPr lang="en-GB" smtClean="0"/>
              <a:t>14/08/2017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F45E7D8-E941-4598-892A-EA881E5CE871}" type="datetimeFigureOut">
              <a:rPr lang="en-GB" smtClean="0"/>
              <a:t>14/08/2017</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78F0F6A-55F4-45D9-BAE0-1D2A7F1F709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Types of text</a:t>
            </a:r>
            <a:endParaRPr lang="en-GB" dirty="0"/>
          </a:p>
        </p:txBody>
      </p:sp>
      <p:sp>
        <p:nvSpPr>
          <p:cNvPr id="3" name="Subtitle 2"/>
          <p:cNvSpPr>
            <a:spLocks noGrp="1"/>
          </p:cNvSpPr>
          <p:nvPr>
            <p:ph type="subTitle" idx="1"/>
          </p:nvPr>
        </p:nvSpPr>
        <p:spPr/>
        <p:txBody>
          <a:bodyPr>
            <a:normAutofit/>
          </a:bodyPr>
          <a:lstStyle/>
          <a:p>
            <a:r>
              <a:rPr lang="en-GB" dirty="0" smtClean="0"/>
              <a:t>What are the things that make these texts what they are?</a:t>
            </a:r>
          </a:p>
          <a:p>
            <a:r>
              <a:rPr lang="en-GB" dirty="0" smtClean="0"/>
              <a:t>In other words, what makes a letter a letter?</a:t>
            </a:r>
            <a:endParaRPr lang="en-GB" dirty="0"/>
          </a:p>
        </p:txBody>
      </p:sp>
    </p:spTree>
    <p:extLst>
      <p:ext uri="{BB962C8B-B14F-4D97-AF65-F5344CB8AC3E}">
        <p14:creationId xmlns:p14="http://schemas.microsoft.com/office/powerpoint/2010/main" val="37827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340171873"/>
              </p:ext>
            </p:extLst>
          </p:nvPr>
        </p:nvGraphicFramePr>
        <p:xfrm>
          <a:off x="2267744" y="481461"/>
          <a:ext cx="4464496" cy="6331915"/>
        </p:xfrm>
        <a:graphic>
          <a:graphicData uri="http://schemas.openxmlformats.org/presentationml/2006/ole">
            <mc:AlternateContent xmlns:mc="http://schemas.openxmlformats.org/markup-compatibility/2006">
              <mc:Choice xmlns:v="urn:schemas-microsoft-com:vml" Requires="v">
                <p:oleObj spid="_x0000_s1027" name="Acrobat Document" r:id="rId3" imgW="5619380" imgH="7972052" progId="AcroExch.Document.7">
                  <p:embed/>
                </p:oleObj>
              </mc:Choice>
              <mc:Fallback>
                <p:oleObj name="Acrobat Document" r:id="rId3" imgW="5619380" imgH="7972052" progId="AcroExch.Document.7">
                  <p:embed/>
                  <p:pic>
                    <p:nvPicPr>
                      <p:cNvPr id="0" name=""/>
                      <p:cNvPicPr/>
                      <p:nvPr/>
                    </p:nvPicPr>
                    <p:blipFill>
                      <a:blip r:embed="rId4"/>
                      <a:stretch>
                        <a:fillRect/>
                      </a:stretch>
                    </p:blipFill>
                    <p:spPr>
                      <a:xfrm>
                        <a:off x="2267744" y="481461"/>
                        <a:ext cx="4464496" cy="6331915"/>
                      </a:xfrm>
                      <a:prstGeom prst="rect">
                        <a:avLst/>
                      </a:prstGeom>
                    </p:spPr>
                  </p:pic>
                </p:oleObj>
              </mc:Fallback>
            </mc:AlternateContent>
          </a:graphicData>
        </a:graphic>
      </p:graphicFrame>
    </p:spTree>
    <p:extLst>
      <p:ext uri="{BB962C8B-B14F-4D97-AF65-F5344CB8AC3E}">
        <p14:creationId xmlns:p14="http://schemas.microsoft.com/office/powerpoint/2010/main" val="29074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3915"/>
            <a:ext cx="8208912" cy="6494085"/>
          </a:xfrm>
          <a:prstGeom prst="rect">
            <a:avLst/>
          </a:prstGeom>
        </p:spPr>
        <p:txBody>
          <a:bodyPr wrap="square">
            <a:spAutoFit/>
          </a:bodyPr>
          <a:lstStyle/>
          <a:p>
            <a:pPr algn="r"/>
            <a:r>
              <a:rPr lang="en-GB" sz="1600" dirty="0"/>
              <a:t>42, Greyhound Road</a:t>
            </a:r>
          </a:p>
          <a:p>
            <a:pPr algn="r"/>
            <a:r>
              <a:rPr lang="en-GB" sz="1600" dirty="0" smtClean="0"/>
              <a:t>Birmingham</a:t>
            </a:r>
            <a:endParaRPr lang="en-GB" sz="1600" dirty="0"/>
          </a:p>
          <a:p>
            <a:pPr algn="r"/>
            <a:r>
              <a:rPr lang="en-GB" sz="1600" dirty="0"/>
              <a:t>B42 6HJ</a:t>
            </a:r>
          </a:p>
          <a:p>
            <a:pPr algn="r"/>
            <a:endParaRPr lang="en-GB" sz="1600" dirty="0"/>
          </a:p>
          <a:p>
            <a:pPr algn="r"/>
            <a:r>
              <a:rPr lang="en-GB" sz="1600" dirty="0"/>
              <a:t>25 April </a:t>
            </a:r>
            <a:r>
              <a:rPr lang="en-GB" sz="1600" dirty="0" smtClean="0"/>
              <a:t>2016</a:t>
            </a:r>
            <a:endParaRPr lang="en-GB" sz="1600" dirty="0"/>
          </a:p>
          <a:p>
            <a:r>
              <a:rPr lang="en-GB" sz="1600" dirty="0"/>
              <a:t> </a:t>
            </a:r>
          </a:p>
          <a:p>
            <a:r>
              <a:rPr lang="en-GB" sz="1600" dirty="0" err="1" smtClean="0"/>
              <a:t>Mr</a:t>
            </a:r>
            <a:r>
              <a:rPr lang="en-GB" sz="1600" dirty="0" err="1"/>
              <a:t>.</a:t>
            </a:r>
            <a:r>
              <a:rPr lang="en-GB" sz="1600" dirty="0"/>
              <a:t> E. </a:t>
            </a:r>
            <a:r>
              <a:rPr lang="en-GB" sz="1600" dirty="0" err="1"/>
              <a:t>Splatt</a:t>
            </a:r>
            <a:endParaRPr lang="en-GB" sz="1600" dirty="0"/>
          </a:p>
          <a:p>
            <a:r>
              <a:rPr lang="en-GB" sz="1600" dirty="0"/>
              <a:t>The Manager</a:t>
            </a:r>
          </a:p>
          <a:p>
            <a:r>
              <a:rPr lang="en-GB" sz="1600" dirty="0" err="1"/>
              <a:t>Bestdeal</a:t>
            </a:r>
            <a:r>
              <a:rPr lang="en-GB" sz="1600" dirty="0"/>
              <a:t> Electrics</a:t>
            </a:r>
          </a:p>
          <a:p>
            <a:r>
              <a:rPr lang="en-GB" sz="1600" dirty="0"/>
              <a:t>113 Main Street</a:t>
            </a:r>
          </a:p>
          <a:p>
            <a:r>
              <a:rPr lang="en-GB" sz="1600" dirty="0"/>
              <a:t>Andover</a:t>
            </a:r>
          </a:p>
          <a:p>
            <a:r>
              <a:rPr lang="en-GB" sz="1600" dirty="0"/>
              <a:t>AN4 9ET</a:t>
            </a:r>
          </a:p>
          <a:p>
            <a:r>
              <a:rPr lang="en-GB" sz="1600" dirty="0"/>
              <a:t>  </a:t>
            </a:r>
          </a:p>
          <a:p>
            <a:r>
              <a:rPr lang="en-GB" sz="1600" dirty="0"/>
              <a:t>Dear </a:t>
            </a:r>
            <a:r>
              <a:rPr lang="en-GB" sz="1600" dirty="0" err="1"/>
              <a:t>Mr.</a:t>
            </a:r>
            <a:r>
              <a:rPr lang="en-GB" sz="1600" dirty="0"/>
              <a:t> </a:t>
            </a:r>
            <a:r>
              <a:rPr lang="en-GB" sz="1600" dirty="0" err="1"/>
              <a:t>Splatt</a:t>
            </a:r>
            <a:r>
              <a:rPr lang="en-GB" sz="1600" dirty="0"/>
              <a:t>,</a:t>
            </a:r>
          </a:p>
          <a:p>
            <a:r>
              <a:rPr lang="en-GB" sz="1600" dirty="0"/>
              <a:t> </a:t>
            </a:r>
          </a:p>
          <a:p>
            <a:r>
              <a:rPr lang="en-GB" sz="1600" b="1" u="sng" dirty="0"/>
              <a:t>Complaint about member of staff</a:t>
            </a:r>
            <a:endParaRPr lang="en-GB" sz="1600" b="1" dirty="0"/>
          </a:p>
          <a:p>
            <a:r>
              <a:rPr lang="en-GB" sz="1600" dirty="0"/>
              <a:t> </a:t>
            </a:r>
          </a:p>
          <a:p>
            <a:r>
              <a:rPr lang="en-GB" sz="1600" dirty="0"/>
              <a:t>I am writing to complain about a member of your staff who was very rude to me on my recent visit to your </a:t>
            </a:r>
            <a:r>
              <a:rPr lang="en-GB" sz="1600" dirty="0" smtClean="0"/>
              <a:t>shop………….</a:t>
            </a:r>
            <a:endParaRPr lang="en-GB" sz="1600" dirty="0"/>
          </a:p>
          <a:p>
            <a:r>
              <a:rPr lang="en-GB" sz="1600" dirty="0"/>
              <a:t>  </a:t>
            </a:r>
          </a:p>
          <a:p>
            <a:r>
              <a:rPr lang="en-GB" sz="1600" dirty="0"/>
              <a:t>I have been a loyal customer of </a:t>
            </a:r>
            <a:r>
              <a:rPr lang="en-GB" sz="1600" dirty="0" err="1"/>
              <a:t>Bestdeal</a:t>
            </a:r>
            <a:r>
              <a:rPr lang="en-GB" sz="1600" dirty="0"/>
              <a:t> for many years.  I would like you to contact me to tell me how you are going to deal with this member of staff.  </a:t>
            </a:r>
          </a:p>
          <a:p>
            <a:r>
              <a:rPr lang="en-GB" sz="1600" dirty="0"/>
              <a:t> </a:t>
            </a:r>
          </a:p>
          <a:p>
            <a:r>
              <a:rPr lang="en-GB" sz="1600" dirty="0"/>
              <a:t>Yours sincerely</a:t>
            </a:r>
          </a:p>
          <a:p>
            <a:r>
              <a:rPr lang="en-GB" sz="1600" dirty="0"/>
              <a:t> </a:t>
            </a:r>
          </a:p>
          <a:p>
            <a:r>
              <a:rPr lang="en-GB" sz="1600" dirty="0" smtClean="0"/>
              <a:t>Jane </a:t>
            </a:r>
            <a:r>
              <a:rPr lang="en-GB" sz="1600" dirty="0"/>
              <a:t>Teller</a:t>
            </a:r>
          </a:p>
        </p:txBody>
      </p:sp>
    </p:spTree>
    <p:extLst>
      <p:ext uri="{BB962C8B-B14F-4D97-AF65-F5344CB8AC3E}">
        <p14:creationId xmlns:p14="http://schemas.microsoft.com/office/powerpoint/2010/main" val="2524683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40"/>
          <a:stretch/>
        </p:blipFill>
        <p:spPr bwMode="auto">
          <a:xfrm>
            <a:off x="0" y="48574"/>
            <a:ext cx="9252520" cy="654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49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1800200"/>
          </a:xfrm>
        </p:spPr>
        <p:txBody>
          <a:bodyPr>
            <a:normAutofit fontScale="70000" lnSpcReduction="20000"/>
          </a:bodyPr>
          <a:lstStyle/>
          <a:p>
            <a:pPr marL="0" indent="0">
              <a:buNone/>
            </a:pPr>
            <a:r>
              <a:rPr lang="en-GB" sz="3400" b="1" dirty="0"/>
              <a:t>Grandad and two grandsons in "miraculous" escape after car clips side of house and lands upside </a:t>
            </a:r>
            <a:r>
              <a:rPr lang="en-GB" sz="3400" b="1" dirty="0" smtClean="0"/>
              <a:t>down</a:t>
            </a:r>
          </a:p>
          <a:p>
            <a:pPr marL="0" indent="0">
              <a:buNone/>
            </a:pPr>
            <a:endParaRPr lang="en-GB" sz="2600" dirty="0"/>
          </a:p>
          <a:p>
            <a:pPr marL="0" indent="0">
              <a:buNone/>
            </a:pPr>
            <a:r>
              <a:rPr lang="en-GB" sz="2600" dirty="0"/>
              <a:t>by Alex Kingston					</a:t>
            </a:r>
            <a:r>
              <a:rPr lang="en-GB" sz="2600" dirty="0" smtClean="0"/>
              <a:t>27 </a:t>
            </a:r>
            <a:r>
              <a:rPr lang="en-GB" sz="2600" dirty="0"/>
              <a:t>January </a:t>
            </a:r>
            <a:r>
              <a:rPr lang="en-GB" sz="2600" dirty="0" smtClean="0"/>
              <a:t>2017</a:t>
            </a:r>
          </a:p>
          <a:p>
            <a:pPr marL="0" indent="0">
              <a:buNone/>
            </a:pPr>
            <a:endParaRPr lang="en-GB" sz="2600" dirty="0"/>
          </a:p>
          <a:p>
            <a:pPr marL="0" indent="0">
              <a:buNone/>
            </a:pPr>
            <a:endParaRPr lang="en-GB" dirty="0"/>
          </a:p>
        </p:txBody>
      </p:sp>
      <p:sp>
        <p:nvSpPr>
          <p:cNvPr id="2" name="TextBox 1"/>
          <p:cNvSpPr txBox="1"/>
          <p:nvPr/>
        </p:nvSpPr>
        <p:spPr>
          <a:xfrm>
            <a:off x="539552" y="2204865"/>
            <a:ext cx="7920880" cy="4248000"/>
          </a:xfrm>
          <a:prstGeom prst="rect">
            <a:avLst/>
          </a:prstGeom>
          <a:noFill/>
        </p:spPr>
        <p:txBody>
          <a:bodyPr wrap="square" numCol="3" spcCol="180000" rtlCol="0">
            <a:spAutoFit/>
          </a:bodyPr>
          <a:lstStyle/>
          <a:p>
            <a:pPr algn="just"/>
            <a:r>
              <a:rPr lang="en-GB" sz="1600" dirty="0"/>
              <a:t>A </a:t>
            </a:r>
            <a:r>
              <a:rPr lang="en-GB" sz="1600" dirty="0" err="1"/>
              <a:t>grandad</a:t>
            </a:r>
            <a:r>
              <a:rPr lang="en-GB" sz="1600" dirty="0"/>
              <a:t> and his two grandsons had a "miraculous" escape after the car they were travelling in launched into the air, clipped the side of a house and landed upside down.</a:t>
            </a:r>
          </a:p>
          <a:p>
            <a:pPr algn="just"/>
            <a:endParaRPr lang="en-GB" sz="1600" dirty="0"/>
          </a:p>
          <a:p>
            <a:pPr algn="just"/>
            <a:r>
              <a:rPr lang="en-GB" sz="1600" dirty="0"/>
              <a:t>The three are lucky to be alive after their vehicle - which was being driven by the elderly man - left the road and launched over a six foot wall. Paramedics found the vehicle teetering upside down on top of a parked car. </a:t>
            </a:r>
          </a:p>
          <a:p>
            <a:pPr algn="just"/>
            <a:r>
              <a:rPr lang="en-GB" sz="1600" dirty="0" smtClean="0"/>
              <a:t>Emergency </a:t>
            </a:r>
            <a:r>
              <a:rPr lang="en-GB" sz="1600" dirty="0"/>
              <a:t>services said it was a miracle nobody was hurt in the accident in </a:t>
            </a:r>
            <a:r>
              <a:rPr lang="en-GB" sz="1600" dirty="0" err="1"/>
              <a:t>Seabridge</a:t>
            </a:r>
            <a:r>
              <a:rPr lang="en-GB" sz="1600" dirty="0"/>
              <a:t> Lane in Newcastle-under-Lyme, at around 5.30pm today.</a:t>
            </a:r>
          </a:p>
          <a:p>
            <a:pPr algn="just"/>
            <a:endParaRPr lang="en-GB" sz="1600" dirty="0"/>
          </a:p>
          <a:p>
            <a:pPr algn="just"/>
            <a:r>
              <a:rPr lang="en-GB" sz="1600" dirty="0"/>
              <a:t>A West Midlands Ambulance Service (WMAS) spokeswoman said: "When the emergency services arrived they found a car which had reportedly left the road, cleared a six foot wall and clipped the side of a house before landing on top of a parked car. </a:t>
            </a:r>
            <a:endParaRPr lang="en-GB" sz="1600" dirty="0" smtClean="0"/>
          </a:p>
          <a:p>
            <a:pPr algn="just"/>
            <a:endParaRPr lang="en-GB" sz="1600"/>
          </a:p>
          <a:p>
            <a:pPr algn="just"/>
            <a:r>
              <a:rPr lang="en-GB" sz="1600" smtClean="0"/>
              <a:t>Miraculously </a:t>
            </a:r>
            <a:r>
              <a:rPr lang="en-GB" sz="1600" dirty="0"/>
              <a:t>the three occupants, an elderly man and his two grandsons, believed to be in their late teens, were out of the car and had sustained no serious injuries</a:t>
            </a:r>
            <a:r>
              <a:rPr lang="en-GB" sz="1600" dirty="0" smtClean="0"/>
              <a:t>.”</a:t>
            </a:r>
            <a:endParaRPr lang="en-GB" sz="1600" dirty="0"/>
          </a:p>
        </p:txBody>
      </p:sp>
    </p:spTree>
    <p:extLst>
      <p:ext uri="{BB962C8B-B14F-4D97-AF65-F5344CB8AC3E}">
        <p14:creationId xmlns:p14="http://schemas.microsoft.com/office/powerpoint/2010/main" val="6437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28320"/>
          </a:xfrm>
        </p:spPr>
        <p:txBody>
          <a:bodyPr>
            <a:noAutofit/>
          </a:bodyPr>
          <a:lstStyle/>
          <a:p>
            <a:pPr marL="0" indent="0">
              <a:buNone/>
            </a:pPr>
            <a:r>
              <a:rPr lang="en-GB" sz="2200" dirty="0"/>
              <a:t>My name is Ed and I’m here today to talk to you about changing your life. </a:t>
            </a:r>
          </a:p>
          <a:p>
            <a:pPr marL="0" indent="0">
              <a:buNone/>
            </a:pPr>
            <a:r>
              <a:rPr lang="en-GB" sz="2200" dirty="0" smtClean="0"/>
              <a:t>So </a:t>
            </a:r>
            <a:r>
              <a:rPr lang="en-GB" sz="2200" dirty="0"/>
              <a:t>your life’s in a rut. Maybe you do the same thing every day and the repetition is slowly driving you crazy. Maybe you’re at a point where you just want peace and quiet, but all you have is instability and stress. If you’ve begun to feel like this, it’s time to think about introducing real change. </a:t>
            </a:r>
          </a:p>
          <a:p>
            <a:pPr marL="0" indent="0">
              <a:buNone/>
            </a:pPr>
            <a:r>
              <a:rPr lang="en-GB" sz="2200" dirty="0"/>
              <a:t>First of all, you don’t need to turn your life on its head. Often, making little changes will make a big impact. The physical states of our bodies often take a major toll on our minds and emotions. You need to be selfish and make time for yourself. Take just 30 minutes and work out. </a:t>
            </a:r>
          </a:p>
          <a:p>
            <a:pPr marL="0" indent="0">
              <a:buNone/>
            </a:pPr>
            <a:r>
              <a:rPr lang="en-GB" sz="2200" dirty="0" smtClean="0"/>
              <a:t>Second</a:t>
            </a:r>
            <a:r>
              <a:rPr lang="en-GB" sz="2200" dirty="0"/>
              <a:t>, start teaching yourself again. A lot of people act like just because they’re out of school they can’t learn anymore. Learning doesn’t stop after college. Don’t watch TV. Don’t sit on the computer looking at pictures of cats. Learn a language. Teach yourself to paint</a:t>
            </a:r>
            <a:r>
              <a:rPr lang="en-GB" sz="2200" dirty="0" smtClean="0"/>
              <a:t>. </a:t>
            </a:r>
            <a:r>
              <a:rPr lang="en-GB" sz="2200" dirty="0"/>
              <a:t>You are more capable than you think. </a:t>
            </a:r>
          </a:p>
        </p:txBody>
      </p:sp>
    </p:spTree>
    <p:extLst>
      <p:ext uri="{BB962C8B-B14F-4D97-AF65-F5344CB8AC3E}">
        <p14:creationId xmlns:p14="http://schemas.microsoft.com/office/powerpoint/2010/main" val="957267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33" t="10756" r="24337" b="5197"/>
          <a:stretch/>
        </p:blipFill>
        <p:spPr bwMode="auto">
          <a:xfrm>
            <a:off x="827584" y="359376"/>
            <a:ext cx="6804248" cy="643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056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10116615" cy="719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438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243408"/>
            <a:ext cx="12529392" cy="767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16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452319"/>
            <a:ext cx="8496944" cy="6392632"/>
          </a:xfrm>
        </p:spPr>
      </p:pic>
    </p:spTree>
    <p:extLst>
      <p:ext uri="{BB962C8B-B14F-4D97-AF65-F5344CB8AC3E}">
        <p14:creationId xmlns:p14="http://schemas.microsoft.com/office/powerpoint/2010/main" val="1041134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706</TotalTime>
  <Words>448</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Clarity</vt:lpstr>
      <vt:lpstr>Adobe Acrobat Document</vt:lpstr>
      <vt:lpstr>Types of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Julie</cp:lastModifiedBy>
  <cp:revision>21</cp:revision>
  <dcterms:created xsi:type="dcterms:W3CDTF">2013-11-25T11:42:25Z</dcterms:created>
  <dcterms:modified xsi:type="dcterms:W3CDTF">2017-08-14T13:58:32Z</dcterms:modified>
</cp:coreProperties>
</file>