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463" r:id="rId3"/>
    <p:sldId id="469" r:id="rId4"/>
    <p:sldId id="270" r:id="rId5"/>
    <p:sldId id="338" r:id="rId6"/>
    <p:sldId id="339" r:id="rId7"/>
    <p:sldId id="366" r:id="rId8"/>
    <p:sldId id="342" r:id="rId9"/>
    <p:sldId id="343" r:id="rId10"/>
    <p:sldId id="341" r:id="rId11"/>
    <p:sldId id="349" r:id="rId12"/>
    <p:sldId id="337" r:id="rId13"/>
    <p:sldId id="353" r:id="rId14"/>
    <p:sldId id="354" r:id="rId15"/>
    <p:sldId id="356" r:id="rId16"/>
    <p:sldId id="359" r:id="rId17"/>
    <p:sldId id="358" r:id="rId18"/>
    <p:sldId id="425" r:id="rId19"/>
    <p:sldId id="426" r:id="rId20"/>
    <p:sldId id="427" r:id="rId21"/>
    <p:sldId id="380" r:id="rId22"/>
    <p:sldId id="376" r:id="rId23"/>
    <p:sldId id="470" r:id="rId24"/>
    <p:sldId id="375" r:id="rId25"/>
    <p:sldId id="360" r:id="rId26"/>
    <p:sldId id="355" r:id="rId27"/>
    <p:sldId id="372" r:id="rId28"/>
    <p:sldId id="487" r:id="rId29"/>
    <p:sldId id="468" r:id="rId30"/>
    <p:sldId id="474" r:id="rId31"/>
    <p:sldId id="379" r:id="rId32"/>
    <p:sldId id="363" r:id="rId33"/>
    <p:sldId id="364" r:id="rId34"/>
    <p:sldId id="367" r:id="rId35"/>
    <p:sldId id="476" r:id="rId36"/>
    <p:sldId id="475" r:id="rId37"/>
    <p:sldId id="477" r:id="rId38"/>
    <p:sldId id="361" r:id="rId39"/>
    <p:sldId id="365" r:id="rId40"/>
    <p:sldId id="362" r:id="rId41"/>
    <p:sldId id="378" r:id="rId42"/>
    <p:sldId id="369" r:id="rId43"/>
    <p:sldId id="368" r:id="rId44"/>
    <p:sldId id="371" r:id="rId45"/>
    <p:sldId id="381" r:id="rId46"/>
    <p:sldId id="384" r:id="rId47"/>
    <p:sldId id="386" r:id="rId48"/>
    <p:sldId id="387" r:id="rId49"/>
    <p:sldId id="390" r:id="rId50"/>
    <p:sldId id="391" r:id="rId51"/>
    <p:sldId id="393" r:id="rId52"/>
    <p:sldId id="394" r:id="rId53"/>
    <p:sldId id="397" r:id="rId54"/>
    <p:sldId id="396" r:id="rId55"/>
    <p:sldId id="392" r:id="rId56"/>
    <p:sldId id="399" r:id="rId57"/>
    <p:sldId id="478" r:id="rId58"/>
    <p:sldId id="401" r:id="rId59"/>
    <p:sldId id="471" r:id="rId60"/>
    <p:sldId id="490" r:id="rId61"/>
    <p:sldId id="408" r:id="rId62"/>
    <p:sldId id="488" r:id="rId63"/>
    <p:sldId id="467" r:id="rId64"/>
    <p:sldId id="479" r:id="rId65"/>
    <p:sldId id="404" r:id="rId66"/>
    <p:sldId id="405" r:id="rId67"/>
    <p:sldId id="406" r:id="rId68"/>
    <p:sldId id="407" r:id="rId69"/>
    <p:sldId id="411" r:id="rId70"/>
    <p:sldId id="480" r:id="rId71"/>
    <p:sldId id="416" r:id="rId72"/>
    <p:sldId id="415" r:id="rId73"/>
    <p:sldId id="412" r:id="rId74"/>
    <p:sldId id="419" r:id="rId75"/>
    <p:sldId id="481" r:id="rId76"/>
    <p:sldId id="421" r:id="rId77"/>
    <p:sldId id="422" r:id="rId78"/>
    <p:sldId id="420" r:id="rId79"/>
    <p:sldId id="431" r:id="rId80"/>
    <p:sldId id="424" r:id="rId81"/>
    <p:sldId id="432" r:id="rId82"/>
    <p:sldId id="433" r:id="rId83"/>
    <p:sldId id="434" r:id="rId84"/>
    <p:sldId id="435" r:id="rId85"/>
    <p:sldId id="482" r:id="rId86"/>
    <p:sldId id="437" r:id="rId87"/>
    <p:sldId id="472" r:id="rId88"/>
    <p:sldId id="491" r:id="rId89"/>
    <p:sldId id="440" r:id="rId90"/>
    <p:sldId id="489" r:id="rId91"/>
    <p:sldId id="441" r:id="rId92"/>
    <p:sldId id="483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452" r:id="rId101"/>
    <p:sldId id="453" r:id="rId102"/>
    <p:sldId id="456" r:id="rId103"/>
    <p:sldId id="457" r:id="rId104"/>
    <p:sldId id="454" r:id="rId105"/>
    <p:sldId id="458" r:id="rId106"/>
    <p:sldId id="455" r:id="rId107"/>
    <p:sldId id="459" r:id="rId108"/>
    <p:sldId id="428" r:id="rId109"/>
    <p:sldId id="484" r:id="rId110"/>
    <p:sldId id="461" r:id="rId111"/>
    <p:sldId id="485" r:id="rId112"/>
    <p:sldId id="486" r:id="rId113"/>
    <p:sldId id="473" r:id="rId114"/>
    <p:sldId id="492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FF33"/>
    <a:srgbClr val="FFC000"/>
    <a:srgbClr val="FFFF00"/>
    <a:srgbClr val="E1FFC7"/>
    <a:srgbClr val="00FFFF"/>
    <a:srgbClr val="0F0F1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4660"/>
  </p:normalViewPr>
  <p:slideViewPr>
    <p:cSldViewPr snapToGrid="0">
      <p:cViewPr>
        <p:scale>
          <a:sx n="75" d="100"/>
          <a:sy n="75" d="100"/>
        </p:scale>
        <p:origin x="56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25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7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0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16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13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85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53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6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9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0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9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6AE26-F642-4AF4-AC91-71B10804CC10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2A7D-5751-401A-B335-00FE670DC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03.png"/><Relationship Id="rId7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30.png"/><Relationship Id="rId4" Type="http://schemas.openxmlformats.org/officeDocument/2006/relationships/image" Target="../media/image121.png"/><Relationship Id="rId9" Type="http://schemas.openxmlformats.org/officeDocument/2006/relationships/image" Target="../media/image132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7.png"/><Relationship Id="rId7" Type="http://schemas.openxmlformats.org/officeDocument/2006/relationships/image" Target="../media/image134.gi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32.jpeg"/><Relationship Id="rId4" Type="http://schemas.openxmlformats.org/officeDocument/2006/relationships/image" Target="../media/image103.png"/><Relationship Id="rId9" Type="http://schemas.openxmlformats.org/officeDocument/2006/relationships/image" Target="../media/image122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2.gif"/><Relationship Id="rId7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16.png"/><Relationship Id="rId5" Type="http://schemas.openxmlformats.org/officeDocument/2006/relationships/image" Target="../media/image42.png"/><Relationship Id="rId10" Type="http://schemas.openxmlformats.org/officeDocument/2006/relationships/image" Target="../media/image96.gif"/><Relationship Id="rId4" Type="http://schemas.openxmlformats.org/officeDocument/2006/relationships/image" Target="../media/image90.png"/><Relationship Id="rId9" Type="http://schemas.openxmlformats.org/officeDocument/2006/relationships/image" Target="../media/image93.gif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gif"/><Relationship Id="rId5" Type="http://schemas.openxmlformats.org/officeDocument/2006/relationships/image" Target="../media/image93.gif"/><Relationship Id="rId10" Type="http://schemas.openxmlformats.org/officeDocument/2006/relationships/image" Target="../media/image67.png"/><Relationship Id="rId4" Type="http://schemas.openxmlformats.org/officeDocument/2006/relationships/image" Target="../media/image92.gif"/><Relationship Id="rId9" Type="http://schemas.openxmlformats.org/officeDocument/2006/relationships/image" Target="../media/image97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35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17.png"/><Relationship Id="rId7" Type="http://schemas.openxmlformats.org/officeDocument/2006/relationships/image" Target="../media/image137.gif"/><Relationship Id="rId12" Type="http://schemas.openxmlformats.org/officeDocument/2006/relationships/image" Target="../media/image138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11" Type="http://schemas.openxmlformats.org/officeDocument/2006/relationships/image" Target="../media/image116.png"/><Relationship Id="rId5" Type="http://schemas.openxmlformats.org/officeDocument/2006/relationships/image" Target="../media/image121.png"/><Relationship Id="rId10" Type="http://schemas.openxmlformats.org/officeDocument/2006/relationships/image" Target="../media/image122.jpeg"/><Relationship Id="rId4" Type="http://schemas.openxmlformats.org/officeDocument/2006/relationships/image" Target="../media/image103.png"/><Relationship Id="rId9" Type="http://schemas.openxmlformats.org/officeDocument/2006/relationships/image" Target="../media/image12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2.gif"/><Relationship Id="rId7" Type="http://schemas.openxmlformats.org/officeDocument/2006/relationships/image" Target="../media/image13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3.gif"/><Relationship Id="rId9" Type="http://schemas.openxmlformats.org/officeDocument/2006/relationships/image" Target="../media/image14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8.jpe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image" Target="../media/image41.png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5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27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12" Type="http://schemas.openxmlformats.org/officeDocument/2006/relationships/image" Target="../media/image152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jpeg"/><Relationship Id="rId5" Type="http://schemas.openxmlformats.org/officeDocument/2006/relationships/image" Target="../media/image78.jpeg"/><Relationship Id="rId10" Type="http://schemas.openxmlformats.org/officeDocument/2006/relationships/image" Target="../media/image150.png"/><Relationship Id="rId4" Type="http://schemas.openxmlformats.org/officeDocument/2006/relationships/image" Target="../media/image80.jpeg"/><Relationship Id="rId9" Type="http://schemas.openxmlformats.org/officeDocument/2006/relationships/image" Target="../media/image149.png"/><Relationship Id="rId14" Type="http://schemas.openxmlformats.org/officeDocument/2006/relationships/image" Target="../media/image133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52.png"/><Relationship Id="rId21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17" Type="http://schemas.openxmlformats.org/officeDocument/2006/relationships/image" Target="../media/image45.png"/><Relationship Id="rId2" Type="http://schemas.openxmlformats.org/officeDocument/2006/relationships/image" Target="../media/image51.pn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3.png"/><Relationship Id="rId10" Type="http://schemas.openxmlformats.org/officeDocument/2006/relationships/image" Target="../media/image57.jpeg"/><Relationship Id="rId19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2.png"/><Relationship Id="rId22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1.gif"/><Relationship Id="rId34" Type="http://schemas.openxmlformats.org/officeDocument/2006/relationships/image" Target="../media/image74.jpeg"/><Relationship Id="rId7" Type="http://schemas.openxmlformats.org/officeDocument/2006/relationships/image" Target="../media/image55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65.jpeg"/><Relationship Id="rId33" Type="http://schemas.openxmlformats.org/officeDocument/2006/relationships/image" Target="../media/image73.png"/><Relationship Id="rId2" Type="http://schemas.openxmlformats.org/officeDocument/2006/relationships/image" Target="../media/image51.png"/><Relationship Id="rId16" Type="http://schemas.openxmlformats.org/officeDocument/2006/relationships/image" Target="../media/image45.png"/><Relationship Id="rId20" Type="http://schemas.openxmlformats.org/officeDocument/2006/relationships/image" Target="../media/image5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0.gif"/><Relationship Id="rId24" Type="http://schemas.openxmlformats.org/officeDocument/2006/relationships/image" Target="../media/image64.jpeg"/><Relationship Id="rId32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44.jpe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7.jpeg"/><Relationship Id="rId19" Type="http://schemas.openxmlformats.org/officeDocument/2006/relationships/image" Target="../media/image48.png"/><Relationship Id="rId31" Type="http://schemas.openxmlformats.org/officeDocument/2006/relationships/image" Target="../media/image71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3.png"/><Relationship Id="rId22" Type="http://schemas.openxmlformats.org/officeDocument/2006/relationships/image" Target="../media/image62.gif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38.jpeg"/><Relationship Id="rId8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3" Type="http://schemas.openxmlformats.org/officeDocument/2006/relationships/image" Target="../media/image52.png"/><Relationship Id="rId21" Type="http://schemas.openxmlformats.org/officeDocument/2006/relationships/image" Target="../media/image64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38.jpe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21" Type="http://schemas.openxmlformats.org/officeDocument/2006/relationships/image" Target="../media/image64.jpeg"/><Relationship Id="rId34" Type="http://schemas.openxmlformats.org/officeDocument/2006/relationships/image" Target="../media/image78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77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76.png"/><Relationship Id="rId37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36" Type="http://schemas.openxmlformats.org/officeDocument/2006/relationships/image" Target="../media/image75.pn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9.jpeg"/><Relationship Id="rId8" Type="http://schemas.openxmlformats.org/officeDocument/2006/relationships/image" Target="../media/image56.png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21" Type="http://schemas.openxmlformats.org/officeDocument/2006/relationships/image" Target="../media/image64.jpeg"/><Relationship Id="rId34" Type="http://schemas.openxmlformats.org/officeDocument/2006/relationships/image" Target="../media/image82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81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80.jpeg"/><Relationship Id="rId37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36" Type="http://schemas.openxmlformats.org/officeDocument/2006/relationships/image" Target="../media/image75.pn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39.jpeg"/><Relationship Id="rId8" Type="http://schemas.openxmlformats.org/officeDocument/2006/relationships/image" Target="../media/image56.png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8.jpe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38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38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8.jpe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52.png"/><Relationship Id="rId21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17" Type="http://schemas.openxmlformats.org/officeDocument/2006/relationships/image" Target="../media/image45.png"/><Relationship Id="rId2" Type="http://schemas.openxmlformats.org/officeDocument/2006/relationships/image" Target="../media/image51.pn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3.png"/><Relationship Id="rId10" Type="http://schemas.openxmlformats.org/officeDocument/2006/relationships/image" Target="../media/image57.jpeg"/><Relationship Id="rId19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2.png"/><Relationship Id="rId22" Type="http://schemas.openxmlformats.org/officeDocument/2006/relationships/image" Target="../media/image61.gif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1.gif"/><Relationship Id="rId34" Type="http://schemas.openxmlformats.org/officeDocument/2006/relationships/image" Target="../media/image74.jpeg"/><Relationship Id="rId7" Type="http://schemas.openxmlformats.org/officeDocument/2006/relationships/image" Target="../media/image55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65.jpeg"/><Relationship Id="rId33" Type="http://schemas.openxmlformats.org/officeDocument/2006/relationships/image" Target="../media/image73.png"/><Relationship Id="rId2" Type="http://schemas.openxmlformats.org/officeDocument/2006/relationships/image" Target="../media/image51.png"/><Relationship Id="rId16" Type="http://schemas.openxmlformats.org/officeDocument/2006/relationships/image" Target="../media/image45.png"/><Relationship Id="rId20" Type="http://schemas.openxmlformats.org/officeDocument/2006/relationships/image" Target="../media/image5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0.gif"/><Relationship Id="rId24" Type="http://schemas.openxmlformats.org/officeDocument/2006/relationships/image" Target="../media/image64.jpeg"/><Relationship Id="rId32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44.jpe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7.jpeg"/><Relationship Id="rId19" Type="http://schemas.openxmlformats.org/officeDocument/2006/relationships/image" Target="../media/image48.png"/><Relationship Id="rId31" Type="http://schemas.openxmlformats.org/officeDocument/2006/relationships/image" Target="../media/image71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3.png"/><Relationship Id="rId22" Type="http://schemas.openxmlformats.org/officeDocument/2006/relationships/image" Target="../media/image62.gif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38.jpeg"/><Relationship Id="rId8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1.gif"/><Relationship Id="rId34" Type="http://schemas.openxmlformats.org/officeDocument/2006/relationships/image" Target="../media/image74.jpeg"/><Relationship Id="rId7" Type="http://schemas.openxmlformats.org/officeDocument/2006/relationships/image" Target="../media/image55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65.jpeg"/><Relationship Id="rId33" Type="http://schemas.openxmlformats.org/officeDocument/2006/relationships/image" Target="../media/image73.png"/><Relationship Id="rId2" Type="http://schemas.openxmlformats.org/officeDocument/2006/relationships/image" Target="../media/image51.png"/><Relationship Id="rId16" Type="http://schemas.openxmlformats.org/officeDocument/2006/relationships/image" Target="../media/image45.png"/><Relationship Id="rId20" Type="http://schemas.openxmlformats.org/officeDocument/2006/relationships/image" Target="../media/image5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0.gif"/><Relationship Id="rId24" Type="http://schemas.openxmlformats.org/officeDocument/2006/relationships/image" Target="../media/image64.jpeg"/><Relationship Id="rId32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44.jpe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7.jpeg"/><Relationship Id="rId19" Type="http://schemas.openxmlformats.org/officeDocument/2006/relationships/image" Target="../media/image48.png"/><Relationship Id="rId31" Type="http://schemas.openxmlformats.org/officeDocument/2006/relationships/image" Target="../media/image71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3.png"/><Relationship Id="rId22" Type="http://schemas.openxmlformats.org/officeDocument/2006/relationships/image" Target="../media/image62.gif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38.jpeg"/><Relationship Id="rId8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18" Type="http://schemas.openxmlformats.org/officeDocument/2006/relationships/image" Target="../media/image67.png"/><Relationship Id="rId26" Type="http://schemas.openxmlformats.org/officeDocument/2006/relationships/image" Target="../media/image89.jpeg"/><Relationship Id="rId3" Type="http://schemas.openxmlformats.org/officeDocument/2006/relationships/image" Target="../media/image41.png"/><Relationship Id="rId21" Type="http://schemas.openxmlformats.org/officeDocument/2006/relationships/image" Target="../media/image70.pn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17" Type="http://schemas.openxmlformats.org/officeDocument/2006/relationships/image" Target="../media/image66.png"/><Relationship Id="rId25" Type="http://schemas.openxmlformats.org/officeDocument/2006/relationships/image" Target="../media/image74.jpeg"/><Relationship Id="rId2" Type="http://schemas.openxmlformats.org/officeDocument/2006/relationships/image" Target="../media/image60.gif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0.png"/><Relationship Id="rId24" Type="http://schemas.openxmlformats.org/officeDocument/2006/relationships/image" Target="../media/image73.png"/><Relationship Id="rId5" Type="http://schemas.openxmlformats.org/officeDocument/2006/relationships/image" Target="../media/image43.png"/><Relationship Id="rId15" Type="http://schemas.openxmlformats.org/officeDocument/2006/relationships/image" Target="../media/image64.jpeg"/><Relationship Id="rId23" Type="http://schemas.openxmlformats.org/officeDocument/2006/relationships/image" Target="../media/image72.png"/><Relationship Id="rId28" Type="http://schemas.openxmlformats.org/officeDocument/2006/relationships/image" Target="../media/image38.jpeg"/><Relationship Id="rId10" Type="http://schemas.openxmlformats.org/officeDocument/2006/relationships/image" Target="../media/image48.png"/><Relationship Id="rId19" Type="http://schemas.openxmlformats.org/officeDocument/2006/relationships/image" Target="../media/image6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Relationship Id="rId27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17" Type="http://schemas.openxmlformats.org/officeDocument/2006/relationships/image" Target="../media/image96.gif"/><Relationship Id="rId2" Type="http://schemas.openxmlformats.org/officeDocument/2006/relationships/image" Target="../media/image91.gif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93.gif"/><Relationship Id="rId15" Type="http://schemas.openxmlformats.org/officeDocument/2006/relationships/image" Target="../media/image48.png"/><Relationship Id="rId10" Type="http://schemas.openxmlformats.org/officeDocument/2006/relationships/image" Target="../media/image90.png"/><Relationship Id="rId4" Type="http://schemas.openxmlformats.org/officeDocument/2006/relationships/image" Target="../media/image92.gif"/><Relationship Id="rId9" Type="http://schemas.openxmlformats.org/officeDocument/2006/relationships/image" Target="../media/image67.png"/><Relationship Id="rId1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6.jpeg"/><Relationship Id="rId21" Type="http://schemas.openxmlformats.org/officeDocument/2006/relationships/image" Target="../media/image71.jpe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5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2.gif"/><Relationship Id="rId7" Type="http://schemas.openxmlformats.org/officeDocument/2006/relationships/image" Target="../media/image8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96.gif"/><Relationship Id="rId10" Type="http://schemas.openxmlformats.org/officeDocument/2006/relationships/image" Target="../media/image67.png"/><Relationship Id="rId4" Type="http://schemas.openxmlformats.org/officeDocument/2006/relationships/image" Target="../media/image93.gif"/><Relationship Id="rId9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1.gif"/><Relationship Id="rId3" Type="http://schemas.openxmlformats.org/officeDocument/2006/relationships/image" Target="../media/image32.png"/><Relationship Id="rId7" Type="http://schemas.openxmlformats.org/officeDocument/2006/relationships/image" Target="../media/image30.jpeg"/><Relationship Id="rId12" Type="http://schemas.openxmlformats.org/officeDocument/2006/relationships/image" Target="../media/image60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99.jpeg"/><Relationship Id="rId10" Type="http://schemas.openxmlformats.org/officeDocument/2006/relationships/image" Target="../media/image35.png"/><Relationship Id="rId4" Type="http://schemas.openxmlformats.org/officeDocument/2006/relationships/image" Target="../media/image9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8.jpeg"/><Relationship Id="rId3" Type="http://schemas.openxmlformats.org/officeDocument/2006/relationships/image" Target="../media/image93.gif"/><Relationship Id="rId7" Type="http://schemas.openxmlformats.org/officeDocument/2006/relationships/image" Target="../media/image90.png"/><Relationship Id="rId12" Type="http://schemas.openxmlformats.org/officeDocument/2006/relationships/image" Target="../media/image32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34.jpeg"/><Relationship Id="rId5" Type="http://schemas.openxmlformats.org/officeDocument/2006/relationships/image" Target="../media/image100.gif"/><Relationship Id="rId10" Type="http://schemas.openxmlformats.org/officeDocument/2006/relationships/image" Target="../media/image67.png"/><Relationship Id="rId4" Type="http://schemas.openxmlformats.org/officeDocument/2006/relationships/image" Target="../media/image96.gif"/><Relationship Id="rId9" Type="http://schemas.openxmlformats.org/officeDocument/2006/relationships/image" Target="../media/image97.jpeg"/><Relationship Id="rId1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8.jpeg"/><Relationship Id="rId3" Type="http://schemas.openxmlformats.org/officeDocument/2006/relationships/image" Target="../media/image83.png"/><Relationship Id="rId7" Type="http://schemas.openxmlformats.org/officeDocument/2006/relationships/image" Target="../media/image101.png"/><Relationship Id="rId12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gif"/><Relationship Id="rId11" Type="http://schemas.openxmlformats.org/officeDocument/2006/relationships/image" Target="../media/image67.png"/><Relationship Id="rId5" Type="http://schemas.openxmlformats.org/officeDocument/2006/relationships/image" Target="../media/image93.gif"/><Relationship Id="rId10" Type="http://schemas.openxmlformats.org/officeDocument/2006/relationships/image" Target="../media/image97.jpeg"/><Relationship Id="rId4" Type="http://schemas.openxmlformats.org/officeDocument/2006/relationships/image" Target="../media/image92.gif"/><Relationship Id="rId9" Type="http://schemas.openxmlformats.org/officeDocument/2006/relationships/image" Target="../media/image42.png"/><Relationship Id="rId1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3" Type="http://schemas.openxmlformats.org/officeDocument/2006/relationships/image" Target="../media/image52.png"/><Relationship Id="rId21" Type="http://schemas.openxmlformats.org/officeDocument/2006/relationships/image" Target="../media/image64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102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3" Type="http://schemas.openxmlformats.org/officeDocument/2006/relationships/image" Target="../media/image52.png"/><Relationship Id="rId21" Type="http://schemas.openxmlformats.org/officeDocument/2006/relationships/image" Target="../media/image64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102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3" Type="http://schemas.openxmlformats.org/officeDocument/2006/relationships/image" Target="../media/image52.png"/><Relationship Id="rId21" Type="http://schemas.openxmlformats.org/officeDocument/2006/relationships/image" Target="../media/image64.jpeg"/><Relationship Id="rId34" Type="http://schemas.openxmlformats.org/officeDocument/2006/relationships/image" Target="../media/image103.pn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33" Type="http://schemas.openxmlformats.org/officeDocument/2006/relationships/image" Target="../media/image102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68.png"/><Relationship Id="rId3" Type="http://schemas.openxmlformats.org/officeDocument/2006/relationships/image" Target="../media/image52.png"/><Relationship Id="rId21" Type="http://schemas.openxmlformats.org/officeDocument/2006/relationships/image" Target="../media/image63.png"/><Relationship Id="rId34" Type="http://schemas.openxmlformats.org/officeDocument/2006/relationships/image" Target="../media/image103.png"/><Relationship Id="rId7" Type="http://schemas.openxmlformats.org/officeDocument/2006/relationships/image" Target="../media/image55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67.png"/><Relationship Id="rId33" Type="http://schemas.openxmlformats.org/officeDocument/2006/relationships/image" Target="../media/image38.jpeg"/><Relationship Id="rId2" Type="http://schemas.openxmlformats.org/officeDocument/2006/relationships/image" Target="../media/image51.png"/><Relationship Id="rId16" Type="http://schemas.openxmlformats.org/officeDocument/2006/relationships/image" Target="../media/image45.png"/><Relationship Id="rId20" Type="http://schemas.openxmlformats.org/officeDocument/2006/relationships/image" Target="../media/image50.png"/><Relationship Id="rId29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04.png"/><Relationship Id="rId24" Type="http://schemas.openxmlformats.org/officeDocument/2006/relationships/image" Target="../media/image66.png"/><Relationship Id="rId32" Type="http://schemas.openxmlformats.org/officeDocument/2006/relationships/image" Target="../media/image74.jpeg"/><Relationship Id="rId5" Type="http://schemas.openxmlformats.org/officeDocument/2006/relationships/image" Target="../media/image53.png"/><Relationship Id="rId15" Type="http://schemas.openxmlformats.org/officeDocument/2006/relationships/image" Target="../media/image44.jpeg"/><Relationship Id="rId23" Type="http://schemas.openxmlformats.org/officeDocument/2006/relationships/image" Target="../media/image65.jpeg"/><Relationship Id="rId28" Type="http://schemas.openxmlformats.org/officeDocument/2006/relationships/image" Target="../media/image70.png"/><Relationship Id="rId10" Type="http://schemas.openxmlformats.org/officeDocument/2006/relationships/image" Target="../media/image57.jpeg"/><Relationship Id="rId19" Type="http://schemas.openxmlformats.org/officeDocument/2006/relationships/image" Target="../media/image48.png"/><Relationship Id="rId31" Type="http://schemas.openxmlformats.org/officeDocument/2006/relationships/image" Target="../media/image73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3.pn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8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67.png"/><Relationship Id="rId26" Type="http://schemas.openxmlformats.org/officeDocument/2006/relationships/image" Target="../media/image38.jpeg"/><Relationship Id="rId3" Type="http://schemas.openxmlformats.org/officeDocument/2006/relationships/image" Target="../media/image41.png"/><Relationship Id="rId21" Type="http://schemas.openxmlformats.org/officeDocument/2006/relationships/image" Target="../media/image70.pn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17" Type="http://schemas.openxmlformats.org/officeDocument/2006/relationships/image" Target="../media/image66.png"/><Relationship Id="rId25" Type="http://schemas.openxmlformats.org/officeDocument/2006/relationships/image" Target="../media/image74.jpeg"/><Relationship Id="rId33" Type="http://schemas.openxmlformats.org/officeDocument/2006/relationships/image" Target="../media/image57.jpeg"/><Relationship Id="rId2" Type="http://schemas.openxmlformats.org/officeDocument/2006/relationships/image" Target="../media/image58.gif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0.png"/><Relationship Id="rId24" Type="http://schemas.openxmlformats.org/officeDocument/2006/relationships/image" Target="../media/image73.png"/><Relationship Id="rId32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openxmlformats.org/officeDocument/2006/relationships/image" Target="../media/image64.jpeg"/><Relationship Id="rId23" Type="http://schemas.openxmlformats.org/officeDocument/2006/relationships/image" Target="../media/image72.png"/><Relationship Id="rId28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68.png"/><Relationship Id="rId31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8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38.jpeg"/><Relationship Id="rId3" Type="http://schemas.openxmlformats.org/officeDocument/2006/relationships/image" Target="../media/image52.png"/><Relationship Id="rId21" Type="http://schemas.openxmlformats.org/officeDocument/2006/relationships/image" Target="../media/image65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9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4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8.png"/><Relationship Id="rId32" Type="http://schemas.openxmlformats.org/officeDocument/2006/relationships/image" Target="../media/image107.pn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7.png"/><Relationship Id="rId28" Type="http://schemas.openxmlformats.org/officeDocument/2006/relationships/image" Target="../media/image105.png"/><Relationship Id="rId10" Type="http://schemas.openxmlformats.org/officeDocument/2006/relationships/image" Target="../media/image57.jpeg"/><Relationship Id="rId19" Type="http://schemas.openxmlformats.org/officeDocument/2006/relationships/image" Target="../media/image63.png"/><Relationship Id="rId31" Type="http://schemas.openxmlformats.org/officeDocument/2006/relationships/image" Target="../media/image106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6.png"/><Relationship Id="rId27" Type="http://schemas.openxmlformats.org/officeDocument/2006/relationships/image" Target="../media/image50.png"/><Relationship Id="rId30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38.jpeg"/><Relationship Id="rId3" Type="http://schemas.openxmlformats.org/officeDocument/2006/relationships/image" Target="../media/image52.png"/><Relationship Id="rId21" Type="http://schemas.openxmlformats.org/officeDocument/2006/relationships/image" Target="../media/image65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9.png"/><Relationship Id="rId33" Type="http://schemas.openxmlformats.org/officeDocument/2006/relationships/image" Target="../media/image103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4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8.png"/><Relationship Id="rId32" Type="http://schemas.openxmlformats.org/officeDocument/2006/relationships/image" Target="../media/image107.pn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7.png"/><Relationship Id="rId28" Type="http://schemas.openxmlformats.org/officeDocument/2006/relationships/image" Target="../media/image105.png"/><Relationship Id="rId10" Type="http://schemas.openxmlformats.org/officeDocument/2006/relationships/image" Target="../media/image57.jpeg"/><Relationship Id="rId19" Type="http://schemas.openxmlformats.org/officeDocument/2006/relationships/image" Target="../media/image63.png"/><Relationship Id="rId31" Type="http://schemas.openxmlformats.org/officeDocument/2006/relationships/image" Target="../media/image106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6.png"/><Relationship Id="rId27" Type="http://schemas.openxmlformats.org/officeDocument/2006/relationships/image" Target="../media/image50.png"/><Relationship Id="rId30" Type="http://schemas.openxmlformats.org/officeDocument/2006/relationships/image" Target="../media/image71.jpeg"/><Relationship Id="rId8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26" Type="http://schemas.openxmlformats.org/officeDocument/2006/relationships/image" Target="../media/image68.png"/><Relationship Id="rId3" Type="http://schemas.openxmlformats.org/officeDocument/2006/relationships/image" Target="../media/image52.png"/><Relationship Id="rId21" Type="http://schemas.openxmlformats.org/officeDocument/2006/relationships/image" Target="../media/image63.png"/><Relationship Id="rId7" Type="http://schemas.openxmlformats.org/officeDocument/2006/relationships/image" Target="../media/image55.png"/><Relationship Id="rId12" Type="http://schemas.openxmlformats.org/officeDocument/2006/relationships/image" Target="../media/image71.jpeg"/><Relationship Id="rId17" Type="http://schemas.openxmlformats.org/officeDocument/2006/relationships/image" Target="../media/image45.png"/><Relationship Id="rId25" Type="http://schemas.openxmlformats.org/officeDocument/2006/relationships/image" Target="../media/image67.png"/><Relationship Id="rId33" Type="http://schemas.openxmlformats.org/officeDocument/2006/relationships/image" Target="../media/image103.png"/><Relationship Id="rId2" Type="http://schemas.openxmlformats.org/officeDocument/2006/relationships/image" Target="../media/image51.pn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70.png"/><Relationship Id="rId24" Type="http://schemas.openxmlformats.org/officeDocument/2006/relationships/image" Target="../media/image66.png"/><Relationship Id="rId32" Type="http://schemas.openxmlformats.org/officeDocument/2006/relationships/image" Target="../media/image107.png"/><Relationship Id="rId5" Type="http://schemas.openxmlformats.org/officeDocument/2006/relationships/image" Target="../media/image53.png"/><Relationship Id="rId15" Type="http://schemas.openxmlformats.org/officeDocument/2006/relationships/image" Target="../media/image43.png"/><Relationship Id="rId23" Type="http://schemas.openxmlformats.org/officeDocument/2006/relationships/image" Target="../media/image65.jpeg"/><Relationship Id="rId28" Type="http://schemas.openxmlformats.org/officeDocument/2006/relationships/image" Target="../media/image38.jpeg"/><Relationship Id="rId10" Type="http://schemas.openxmlformats.org/officeDocument/2006/relationships/image" Target="../media/image57.jpeg"/><Relationship Id="rId19" Type="http://schemas.openxmlformats.org/officeDocument/2006/relationships/image" Target="../media/image47.png"/><Relationship Id="rId31" Type="http://schemas.openxmlformats.org/officeDocument/2006/relationships/image" Target="../media/image106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2.pn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105.png"/><Relationship Id="rId8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38.jpeg"/><Relationship Id="rId3" Type="http://schemas.openxmlformats.org/officeDocument/2006/relationships/image" Target="../media/image52.png"/><Relationship Id="rId21" Type="http://schemas.openxmlformats.org/officeDocument/2006/relationships/image" Target="../media/image65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9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4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8.png"/><Relationship Id="rId32" Type="http://schemas.openxmlformats.org/officeDocument/2006/relationships/image" Target="../media/image107.pn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7.png"/><Relationship Id="rId28" Type="http://schemas.openxmlformats.org/officeDocument/2006/relationships/image" Target="../media/image105.png"/><Relationship Id="rId10" Type="http://schemas.openxmlformats.org/officeDocument/2006/relationships/image" Target="../media/image57.jpeg"/><Relationship Id="rId19" Type="http://schemas.openxmlformats.org/officeDocument/2006/relationships/image" Target="../media/image63.png"/><Relationship Id="rId31" Type="http://schemas.openxmlformats.org/officeDocument/2006/relationships/image" Target="../media/image106.pn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6.png"/><Relationship Id="rId27" Type="http://schemas.openxmlformats.org/officeDocument/2006/relationships/image" Target="../media/image50.png"/><Relationship Id="rId30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69.png"/><Relationship Id="rId3" Type="http://schemas.openxmlformats.org/officeDocument/2006/relationships/image" Target="../media/image52.png"/><Relationship Id="rId21" Type="http://schemas.openxmlformats.org/officeDocument/2006/relationships/image" Target="../media/image64.jpe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68.png"/><Relationship Id="rId2" Type="http://schemas.openxmlformats.org/officeDocument/2006/relationships/image" Target="../media/image51.png"/><Relationship Id="rId16" Type="http://schemas.openxmlformats.org/officeDocument/2006/relationships/image" Target="../media/image46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24" Type="http://schemas.openxmlformats.org/officeDocument/2006/relationships/image" Target="../media/image67.png"/><Relationship Id="rId32" Type="http://schemas.openxmlformats.org/officeDocument/2006/relationships/image" Target="../media/image38.jpeg"/><Relationship Id="rId5" Type="http://schemas.openxmlformats.org/officeDocument/2006/relationships/image" Target="../media/image53.png"/><Relationship Id="rId15" Type="http://schemas.openxmlformats.org/officeDocument/2006/relationships/image" Target="../media/image45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10" Type="http://schemas.openxmlformats.org/officeDocument/2006/relationships/image" Target="../media/image57.jpeg"/><Relationship Id="rId19" Type="http://schemas.openxmlformats.org/officeDocument/2006/relationships/image" Target="../media/image50.png"/><Relationship Id="rId31" Type="http://schemas.openxmlformats.org/officeDocument/2006/relationships/image" Target="../media/image74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Relationship Id="rId14" Type="http://schemas.openxmlformats.org/officeDocument/2006/relationships/image" Target="../media/image44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108.gif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34" Type="http://schemas.openxmlformats.org/officeDocument/2006/relationships/image" Target="../media/image57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33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5.pn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1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109.gif"/><Relationship Id="rId30" Type="http://schemas.openxmlformats.org/officeDocument/2006/relationships/image" Target="../media/image53.png"/><Relationship Id="rId8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85.jpeg"/><Relationship Id="rId7" Type="http://schemas.openxmlformats.org/officeDocument/2006/relationships/image" Target="../media/image110.jpeg"/><Relationship Id="rId12" Type="http://schemas.openxmlformats.org/officeDocument/2006/relationships/image" Target="../media/image11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111.png"/><Relationship Id="rId5" Type="http://schemas.openxmlformats.org/officeDocument/2006/relationships/image" Target="../media/image87.jpeg"/><Relationship Id="rId10" Type="http://schemas.openxmlformats.org/officeDocument/2006/relationships/image" Target="../media/image32.png"/><Relationship Id="rId4" Type="http://schemas.openxmlformats.org/officeDocument/2006/relationships/image" Target="../media/image86.jpeg"/><Relationship Id="rId9" Type="http://schemas.openxmlformats.org/officeDocument/2006/relationships/image" Target="../media/image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8.jpe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115.png"/><Relationship Id="rId3" Type="http://schemas.openxmlformats.org/officeDocument/2006/relationships/image" Target="../media/image69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6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4.png"/><Relationship Id="rId5" Type="http://schemas.openxmlformats.org/officeDocument/2006/relationships/image" Target="../media/image42.png"/><Relationship Id="rId15" Type="http://schemas.openxmlformats.org/officeDocument/2006/relationships/image" Target="../media/image57.jpe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65.jpeg"/><Relationship Id="rId14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67.png"/><Relationship Id="rId26" Type="http://schemas.openxmlformats.org/officeDocument/2006/relationships/image" Target="../media/image38.jpeg"/><Relationship Id="rId3" Type="http://schemas.openxmlformats.org/officeDocument/2006/relationships/image" Target="../media/image41.png"/><Relationship Id="rId21" Type="http://schemas.openxmlformats.org/officeDocument/2006/relationships/image" Target="../media/image70.png"/><Relationship Id="rId34" Type="http://schemas.openxmlformats.org/officeDocument/2006/relationships/image" Target="../media/image89.jpe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17" Type="http://schemas.openxmlformats.org/officeDocument/2006/relationships/image" Target="../media/image66.png"/><Relationship Id="rId25" Type="http://schemas.openxmlformats.org/officeDocument/2006/relationships/image" Target="../media/image74.jpeg"/><Relationship Id="rId33" Type="http://schemas.openxmlformats.org/officeDocument/2006/relationships/image" Target="../media/image57.jpeg"/><Relationship Id="rId2" Type="http://schemas.openxmlformats.org/officeDocument/2006/relationships/image" Target="../media/image60.gif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0.png"/><Relationship Id="rId24" Type="http://schemas.openxmlformats.org/officeDocument/2006/relationships/image" Target="../media/image73.png"/><Relationship Id="rId32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openxmlformats.org/officeDocument/2006/relationships/image" Target="../media/image64.jpeg"/><Relationship Id="rId23" Type="http://schemas.openxmlformats.org/officeDocument/2006/relationships/image" Target="../media/image72.png"/><Relationship Id="rId28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68.png"/><Relationship Id="rId31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90.png"/><Relationship Id="rId8" Type="http://schemas.openxmlformats.org/officeDocument/2006/relationships/image" Target="../media/image4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4.jpeg"/><Relationship Id="rId3" Type="http://schemas.openxmlformats.org/officeDocument/2006/relationships/image" Target="../media/image92.gif"/><Relationship Id="rId7" Type="http://schemas.openxmlformats.org/officeDocument/2006/relationships/image" Target="../media/image89.jpeg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openxmlformats.org/officeDocument/2006/relationships/image" Target="../media/image38.jpeg"/><Relationship Id="rId16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4.png"/><Relationship Id="rId5" Type="http://schemas.openxmlformats.org/officeDocument/2006/relationships/image" Target="../media/image45.png"/><Relationship Id="rId15" Type="http://schemas.openxmlformats.org/officeDocument/2006/relationships/image" Target="../media/image95.png"/><Relationship Id="rId10" Type="http://schemas.openxmlformats.org/officeDocument/2006/relationships/image" Target="../media/image50.png"/><Relationship Id="rId4" Type="http://schemas.openxmlformats.org/officeDocument/2006/relationships/image" Target="../media/image93.gif"/><Relationship Id="rId9" Type="http://schemas.openxmlformats.org/officeDocument/2006/relationships/image" Target="../media/image90.png"/><Relationship Id="rId1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4.png"/><Relationship Id="rId18" Type="http://schemas.openxmlformats.org/officeDocument/2006/relationships/image" Target="../media/image90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89.jpeg"/><Relationship Id="rId2" Type="http://schemas.openxmlformats.org/officeDocument/2006/relationships/image" Target="../media/image60.gif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5.jpeg"/><Relationship Id="rId5" Type="http://schemas.openxmlformats.org/officeDocument/2006/relationships/image" Target="../media/image69.png"/><Relationship Id="rId15" Type="http://schemas.openxmlformats.org/officeDocument/2006/relationships/image" Target="../media/image115.png"/><Relationship Id="rId10" Type="http://schemas.openxmlformats.org/officeDocument/2006/relationships/image" Target="../media/image46.jpeg"/><Relationship Id="rId4" Type="http://schemas.openxmlformats.org/officeDocument/2006/relationships/image" Target="../media/image67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4.jpeg"/><Relationship Id="rId3" Type="http://schemas.openxmlformats.org/officeDocument/2006/relationships/image" Target="../media/image92.gif"/><Relationship Id="rId7" Type="http://schemas.openxmlformats.org/officeDocument/2006/relationships/image" Target="../media/image89.jpeg"/><Relationship Id="rId12" Type="http://schemas.openxmlformats.org/officeDocument/2006/relationships/image" Target="../media/image41.png"/><Relationship Id="rId2" Type="http://schemas.openxmlformats.org/officeDocument/2006/relationships/image" Target="../media/image38.jpeg"/><Relationship Id="rId16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4.png"/><Relationship Id="rId5" Type="http://schemas.openxmlformats.org/officeDocument/2006/relationships/image" Target="../media/image45.png"/><Relationship Id="rId15" Type="http://schemas.openxmlformats.org/officeDocument/2006/relationships/image" Target="../media/image95.png"/><Relationship Id="rId10" Type="http://schemas.openxmlformats.org/officeDocument/2006/relationships/image" Target="../media/image50.png"/><Relationship Id="rId4" Type="http://schemas.openxmlformats.org/officeDocument/2006/relationships/image" Target="../media/image93.gif"/><Relationship Id="rId9" Type="http://schemas.openxmlformats.org/officeDocument/2006/relationships/image" Target="../media/image90.png"/><Relationship Id="rId1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2.gif"/><Relationship Id="rId7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16.png"/><Relationship Id="rId5" Type="http://schemas.openxmlformats.org/officeDocument/2006/relationships/image" Target="../media/image42.png"/><Relationship Id="rId10" Type="http://schemas.openxmlformats.org/officeDocument/2006/relationships/image" Target="../media/image96.gif"/><Relationship Id="rId4" Type="http://schemas.openxmlformats.org/officeDocument/2006/relationships/image" Target="../media/image90.png"/><Relationship Id="rId9" Type="http://schemas.openxmlformats.org/officeDocument/2006/relationships/image" Target="../media/image93.gi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gif"/><Relationship Id="rId5" Type="http://schemas.openxmlformats.org/officeDocument/2006/relationships/image" Target="../media/image93.gif"/><Relationship Id="rId10" Type="http://schemas.openxmlformats.org/officeDocument/2006/relationships/image" Target="../media/image67.png"/><Relationship Id="rId4" Type="http://schemas.openxmlformats.org/officeDocument/2006/relationships/image" Target="../media/image92.gif"/><Relationship Id="rId9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6.jpeg"/><Relationship Id="rId21" Type="http://schemas.openxmlformats.org/officeDocument/2006/relationships/image" Target="../media/image71.jpe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5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03.png"/><Relationship Id="rId4" Type="http://schemas.openxmlformats.org/officeDocument/2006/relationships/image" Target="../media/image1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24.jpeg"/><Relationship Id="rId4" Type="http://schemas.openxmlformats.org/officeDocument/2006/relationships/image" Target="../media/image103.png"/><Relationship Id="rId9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8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16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3.png"/><Relationship Id="rId5" Type="http://schemas.openxmlformats.org/officeDocument/2006/relationships/image" Target="../media/image121.png"/><Relationship Id="rId10" Type="http://schemas.openxmlformats.org/officeDocument/2006/relationships/image" Target="../media/image127.png"/><Relationship Id="rId4" Type="http://schemas.openxmlformats.org/officeDocument/2006/relationships/image" Target="../media/image103.png"/><Relationship Id="rId9" Type="http://schemas.openxmlformats.org/officeDocument/2006/relationships/image" Target="../media/image126.jpeg"/><Relationship Id="rId14" Type="http://schemas.openxmlformats.org/officeDocument/2006/relationships/image" Target="../media/image12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2.gif"/><Relationship Id="rId7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16.png"/><Relationship Id="rId5" Type="http://schemas.openxmlformats.org/officeDocument/2006/relationships/image" Target="../media/image42.png"/><Relationship Id="rId10" Type="http://schemas.openxmlformats.org/officeDocument/2006/relationships/image" Target="../media/image96.gif"/><Relationship Id="rId4" Type="http://schemas.openxmlformats.org/officeDocument/2006/relationships/image" Target="../media/image90.png"/><Relationship Id="rId9" Type="http://schemas.openxmlformats.org/officeDocument/2006/relationships/image" Target="../media/image93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gif"/><Relationship Id="rId5" Type="http://schemas.openxmlformats.org/officeDocument/2006/relationships/image" Target="../media/image93.gif"/><Relationship Id="rId10" Type="http://schemas.openxmlformats.org/officeDocument/2006/relationships/image" Target="../media/image67.png"/><Relationship Id="rId4" Type="http://schemas.openxmlformats.org/officeDocument/2006/relationships/image" Target="../media/image92.gif"/><Relationship Id="rId9" Type="http://schemas.openxmlformats.org/officeDocument/2006/relationships/image" Target="../media/image9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openxmlformats.org/officeDocument/2006/relationships/image" Target="../media/image71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85.jpeg"/><Relationship Id="rId7" Type="http://schemas.openxmlformats.org/officeDocument/2006/relationships/image" Target="../media/image110.jpeg"/><Relationship Id="rId12" Type="http://schemas.openxmlformats.org/officeDocument/2006/relationships/image" Target="../media/image11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11" Type="http://schemas.openxmlformats.org/officeDocument/2006/relationships/image" Target="../media/image111.png"/><Relationship Id="rId5" Type="http://schemas.openxmlformats.org/officeDocument/2006/relationships/image" Target="../media/image38.jpeg"/><Relationship Id="rId10" Type="http://schemas.openxmlformats.org/officeDocument/2006/relationships/image" Target="../media/image32.png"/><Relationship Id="rId4" Type="http://schemas.openxmlformats.org/officeDocument/2006/relationships/image" Target="../media/image86.jpeg"/><Relationship Id="rId9" Type="http://schemas.openxmlformats.org/officeDocument/2006/relationships/image" Target="../media/image34.jpeg"/><Relationship Id="rId14" Type="http://schemas.openxmlformats.org/officeDocument/2006/relationships/image" Target="../media/image12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8.jpeg"/><Relationship Id="rId4" Type="http://schemas.openxmlformats.org/officeDocument/2006/relationships/image" Target="../media/image8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2.gif"/><Relationship Id="rId7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16.png"/><Relationship Id="rId5" Type="http://schemas.openxmlformats.org/officeDocument/2006/relationships/image" Target="../media/image42.png"/><Relationship Id="rId10" Type="http://schemas.openxmlformats.org/officeDocument/2006/relationships/image" Target="../media/image96.gif"/><Relationship Id="rId4" Type="http://schemas.openxmlformats.org/officeDocument/2006/relationships/image" Target="../media/image90.png"/><Relationship Id="rId9" Type="http://schemas.openxmlformats.org/officeDocument/2006/relationships/image" Target="../media/image93.gi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gif"/><Relationship Id="rId5" Type="http://schemas.openxmlformats.org/officeDocument/2006/relationships/image" Target="../media/image93.gif"/><Relationship Id="rId10" Type="http://schemas.openxmlformats.org/officeDocument/2006/relationships/image" Target="../media/image67.png"/><Relationship Id="rId4" Type="http://schemas.openxmlformats.org/officeDocument/2006/relationships/image" Target="../media/image92.gif"/><Relationship Id="rId9" Type="http://schemas.openxmlformats.org/officeDocument/2006/relationships/image" Target="../media/image97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51.png"/><Relationship Id="rId3" Type="http://schemas.openxmlformats.org/officeDocument/2006/relationships/image" Target="../media/image46.jpeg"/><Relationship Id="rId21" Type="http://schemas.openxmlformats.org/officeDocument/2006/relationships/image" Target="../media/image71.jpe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67.png"/><Relationship Id="rId25" Type="http://schemas.openxmlformats.org/officeDocument/2006/relationships/image" Target="../media/image38.jpeg"/><Relationship Id="rId2" Type="http://schemas.openxmlformats.org/officeDocument/2006/relationships/image" Target="../media/image45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24" Type="http://schemas.openxmlformats.org/officeDocument/2006/relationships/image" Target="../media/image74.jpeg"/><Relationship Id="rId32" Type="http://schemas.openxmlformats.org/officeDocument/2006/relationships/image" Target="../media/image57.jpeg"/><Relationship Id="rId5" Type="http://schemas.openxmlformats.org/officeDocument/2006/relationships/image" Target="../media/image44.jpe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9.png"/><Relationship Id="rId31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" y="1787379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Welcome</a:t>
            </a:r>
            <a:endParaRPr lang="en-GB" sz="1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ree Vector | Modern silhouette avata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1" t="8051" r="36747" b="65960"/>
          <a:stretch/>
        </p:blipFill>
        <p:spPr bwMode="auto">
          <a:xfrm>
            <a:off x="8756749" y="3306062"/>
            <a:ext cx="2556853" cy="2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7" t="45774" r="4191"/>
          <a:stretch/>
        </p:blipFill>
        <p:spPr>
          <a:xfrm>
            <a:off x="3745256" y="42124"/>
            <a:ext cx="4002782" cy="579323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724297" y="6021098"/>
            <a:ext cx="2044700" cy="63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teacher</a:t>
            </a:r>
            <a:endParaRPr lang="en-CA" altLang="zh-CN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093901" y="6021097"/>
            <a:ext cx="2044700" cy="63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you</a:t>
            </a:r>
            <a:endParaRPr lang="en-CA" altLang="zh-CN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6659" y="457495"/>
            <a:ext cx="2173015" cy="2271181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12" descr="Video Resources - Zo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907922" y="542727"/>
            <a:ext cx="1450488" cy="14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ubtitle 2"/>
          <p:cNvSpPr txBox="1">
            <a:spLocks/>
          </p:cNvSpPr>
          <p:nvPr/>
        </p:nvSpPr>
        <p:spPr>
          <a:xfrm>
            <a:off x="869147" y="2028696"/>
            <a:ext cx="1489264" cy="6001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180268" y="261928"/>
            <a:ext cx="4815686" cy="578167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ounded Rectangle 61"/>
          <p:cNvSpPr/>
          <p:nvPr/>
        </p:nvSpPr>
        <p:spPr>
          <a:xfrm>
            <a:off x="8560942" y="3171371"/>
            <a:ext cx="2945792" cy="284972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0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 animBg="1"/>
      <p:bldP spid="59" grpId="0" animBg="1"/>
      <p:bldP spid="61" grpId="0" animBg="1"/>
      <p:bldP spid="6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6917" y="70144"/>
            <a:ext cx="3381730" cy="6721813"/>
            <a:chOff x="363692" y="70144"/>
            <a:chExt cx="3381730" cy="6721813"/>
          </a:xfrm>
        </p:grpSpPr>
        <p:grpSp>
          <p:nvGrpSpPr>
            <p:cNvPr id="14" name="Group 13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l="35534" t="4322" r="35043" b="49788"/>
              <a:stretch/>
            </p:blipFill>
            <p:spPr>
              <a:xfrm>
                <a:off x="823966" y="791384"/>
                <a:ext cx="270684" cy="2706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732422" y="2402246"/>
              <a:ext cx="2589898" cy="34051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Your one-to-one is at 2pm.</a:t>
              </a:r>
              <a:endParaRPr lang="en-GB" sz="1400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2636" y="2520504"/>
              <a:ext cx="374669" cy="222261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>
            <a:off x="1096815" y="673535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 descr="C:\Users\Laureal Lawrence\Downloads\output-onlinepngtools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37114" r="79393" b="20590"/>
          <a:stretch/>
        </p:blipFill>
        <p:spPr bwMode="auto">
          <a:xfrm>
            <a:off x="4707790" y="4785647"/>
            <a:ext cx="1080135" cy="1115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C:\Users\Laureal Lawrence\Downloads\output-onlinepngtools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7" t="36144" r="54002" b="21560"/>
          <a:stretch/>
        </p:blipFill>
        <p:spPr bwMode="auto">
          <a:xfrm>
            <a:off x="6661733" y="4749039"/>
            <a:ext cx="1080135" cy="1115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C:\Users\Laureal Lawrence\Downloads\output-onlinepngtools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1" t="37114" r="28398" b="20590"/>
          <a:stretch/>
        </p:blipFill>
        <p:spPr bwMode="auto">
          <a:xfrm>
            <a:off x="8544991" y="4808649"/>
            <a:ext cx="1080135" cy="1115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C:\Users\Laureal Lawrence\Downloads\output-onlinepngtools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9" t="37114" r="2900" b="20590"/>
          <a:stretch/>
        </p:blipFill>
        <p:spPr bwMode="auto">
          <a:xfrm>
            <a:off x="10320268" y="4808648"/>
            <a:ext cx="1080135" cy="1115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7752" r="3063" b="7"/>
          <a:stretch/>
        </p:blipFill>
        <p:spPr>
          <a:xfrm>
            <a:off x="6540214" y="23333"/>
            <a:ext cx="3055738" cy="37763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9" name="Subtitle 2"/>
          <p:cNvSpPr txBox="1">
            <a:spLocks/>
          </p:cNvSpPr>
          <p:nvPr/>
        </p:nvSpPr>
        <p:spPr>
          <a:xfrm>
            <a:off x="8053375" y="5966586"/>
            <a:ext cx="2063365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reading</a:t>
            </a:r>
            <a:endParaRPr lang="en-GB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9859261" y="5966586"/>
            <a:ext cx="2063365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writing</a:t>
            </a:r>
            <a:endParaRPr lang="en-GB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6068745" y="5928382"/>
            <a:ext cx="228124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speaking</a:t>
            </a:r>
            <a:endParaRPr lang="en-GB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4225838" y="5928381"/>
            <a:ext cx="2063365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listening</a:t>
            </a:r>
            <a:endParaRPr lang="en-GB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5302323" y="3994443"/>
            <a:ext cx="2753586" cy="6001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lass work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8225618" y="3982842"/>
            <a:ext cx="2753586" cy="600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 work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94472" y="3415980"/>
            <a:ext cx="2589898" cy="340519"/>
            <a:chOff x="1094472" y="3415980"/>
            <a:chExt cx="2589898" cy="340519"/>
          </a:xfrm>
        </p:grpSpPr>
        <p:sp>
          <p:nvSpPr>
            <p:cNvPr id="23" name="TextBox 22"/>
            <p:cNvSpPr txBox="1"/>
            <p:nvPr/>
          </p:nvSpPr>
          <p:spPr>
            <a:xfrm>
              <a:off x="1094472" y="3415980"/>
              <a:ext cx="2589898" cy="34051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Describe </a:t>
              </a:r>
              <a:r>
                <a:rPr lang="en-GB" sz="1400" dirty="0" smtClean="0"/>
                <a:t>your </a:t>
              </a:r>
              <a:r>
                <a:rPr lang="en-GB" sz="1400" dirty="0" smtClean="0"/>
                <a:t>friend.</a:t>
              </a:r>
              <a:endParaRPr lang="en-GB" sz="1400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1905" y="3534238"/>
              <a:ext cx="374669" cy="222261"/>
            </a:xfrm>
            <a:prstGeom prst="rect">
              <a:avLst/>
            </a:prstGeom>
          </p:spPr>
        </p:pic>
      </p:grpSp>
      <p:pic>
        <p:nvPicPr>
          <p:cNvPr id="1026" name="Picture 2" descr="ESOL Reading: text focus (comprehension) | Skillsworksho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2899" r="52144" b="47738"/>
          <a:stretch/>
        </p:blipFill>
        <p:spPr bwMode="auto">
          <a:xfrm>
            <a:off x="1159816" y="4666203"/>
            <a:ext cx="909280" cy="7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SOL Reading: text focus (comprehension) | Skillsworksho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 t="2213" r="2001" b="52904"/>
          <a:stretch/>
        </p:blipFill>
        <p:spPr bwMode="auto">
          <a:xfrm>
            <a:off x="1159816" y="3909483"/>
            <a:ext cx="909280" cy="6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96815" y="2898764"/>
            <a:ext cx="1878917" cy="375800"/>
            <a:chOff x="1096815" y="2898764"/>
            <a:chExt cx="1878917" cy="375800"/>
          </a:xfrm>
        </p:grpSpPr>
        <p:pic>
          <p:nvPicPr>
            <p:cNvPr id="22" name="Picture 2" descr="WhatsApp now allows consecutive audio message playback on Androi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28" t="40664" r="8310" b="51431"/>
            <a:stretch/>
          </p:blipFill>
          <p:spPr bwMode="auto">
            <a:xfrm>
              <a:off x="1096815" y="2898764"/>
              <a:ext cx="1878917" cy="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35534" t="4322" r="35043" b="49788"/>
            <a:stretch/>
          </p:blipFill>
          <p:spPr>
            <a:xfrm>
              <a:off x="2607601" y="2919996"/>
              <a:ext cx="335318" cy="33531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51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mmunicate long-press functionality in a web UI - User Experience Stack  Exchan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53" y="2280144"/>
            <a:ext cx="31527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5827" y="70144"/>
            <a:ext cx="3381730" cy="6721813"/>
            <a:chOff x="363692" y="70144"/>
            <a:chExt cx="3381730" cy="6721813"/>
          </a:xfrm>
        </p:grpSpPr>
        <p:grpSp>
          <p:nvGrpSpPr>
            <p:cNvPr id="14" name="Group 13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/>
              <a:srcRect l="35534" t="4322" r="35043" b="49788"/>
              <a:stretch/>
            </p:blipFill>
            <p:spPr>
              <a:xfrm>
                <a:off x="823966" y="791384"/>
                <a:ext cx="270684" cy="2706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050" name="Picture 2" descr="WhatsApp now allows consecutive audio message playback on Androi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28" t="40664" r="8310" b="51431"/>
            <a:stretch/>
          </p:blipFill>
          <p:spPr bwMode="auto">
            <a:xfrm>
              <a:off x="736600" y="2400073"/>
              <a:ext cx="1878917" cy="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l="35534" t="4322" r="35043" b="49788"/>
            <a:stretch/>
          </p:blipFill>
          <p:spPr>
            <a:xfrm>
              <a:off x="2220077" y="2413612"/>
              <a:ext cx="351676" cy="3516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Rectangle 3"/>
          <p:cNvSpPr/>
          <p:nvPr/>
        </p:nvSpPr>
        <p:spPr>
          <a:xfrm>
            <a:off x="5296847" y="1124336"/>
            <a:ext cx="4604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Press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and 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hold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microphone 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260150" y="2176717"/>
            <a:ext cx="3959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Speak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4114607" y="107854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24" name="Oval 23"/>
          <p:cNvSpPr/>
          <p:nvPr/>
        </p:nvSpPr>
        <p:spPr>
          <a:xfrm>
            <a:off x="6198225" y="204830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endParaRPr lang="en-GB" sz="4000" dirty="0"/>
          </a:p>
        </p:txBody>
      </p:sp>
      <p:sp>
        <p:nvSpPr>
          <p:cNvPr id="28" name="Rounded Rectangle 27"/>
          <p:cNvSpPr/>
          <p:nvPr/>
        </p:nvSpPr>
        <p:spPr>
          <a:xfrm>
            <a:off x="3445844" y="5473699"/>
            <a:ext cx="481262" cy="47960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7834747" y="144040"/>
            <a:ext cx="3654826" cy="729558"/>
            <a:chOff x="4106424" y="3737502"/>
            <a:chExt cx="6034271" cy="12045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34" name="Oval 33"/>
          <p:cNvSpPr/>
          <p:nvPr/>
        </p:nvSpPr>
        <p:spPr>
          <a:xfrm>
            <a:off x="1095725" y="673535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061222" y="177316"/>
            <a:ext cx="3688011" cy="7793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latin typeface="Comic Sans MS" panose="030F0702030302020204" pitchFamily="66" charset="0"/>
              </a:rPr>
              <a:t>voice message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pic>
        <p:nvPicPr>
          <p:cNvPr id="13316" name="Picture 4" descr="Google Allo's voice messaging interface looks awesome, with an eery  resemblance to WhatsApp'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213" y="2976675"/>
            <a:ext cx="4054834" cy="223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11042009" y="4525712"/>
            <a:ext cx="704038" cy="751380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883989" y="2910911"/>
            <a:ext cx="1892113" cy="386856"/>
            <a:chOff x="1481854" y="2910911"/>
            <a:chExt cx="1892113" cy="386856"/>
          </a:xfrm>
        </p:grpSpPr>
        <p:pic>
          <p:nvPicPr>
            <p:cNvPr id="39" name="Picture 2" descr="WhatsApp now allows consecutive audio message playback on Androi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5" t="50370" r="2638" b="41493"/>
            <a:stretch/>
          </p:blipFill>
          <p:spPr bwMode="auto">
            <a:xfrm>
              <a:off x="1481854" y="2910911"/>
              <a:ext cx="1892113" cy="38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301" t="5193" r="70150" b="53398"/>
            <a:stretch/>
          </p:blipFill>
          <p:spPr>
            <a:xfrm>
              <a:off x="1538510" y="2942355"/>
              <a:ext cx="351676" cy="3516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4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839591" y="5065578"/>
            <a:ext cx="6284144" cy="1395533"/>
            <a:chOff x="1437456" y="5065578"/>
            <a:chExt cx="6284144" cy="1395533"/>
          </a:xfrm>
        </p:grpSpPr>
        <p:pic>
          <p:nvPicPr>
            <p:cNvPr id="44" name="Picture 2" descr="WhatsApp gets Material Design update: 5 not to miss new feature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8544" r="533" b="-1910"/>
            <a:stretch/>
          </p:blipFill>
          <p:spPr bwMode="auto">
            <a:xfrm>
              <a:off x="1437456" y="5065578"/>
              <a:ext cx="6284144" cy="139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44"/>
            <p:cNvSpPr/>
            <p:nvPr/>
          </p:nvSpPr>
          <p:spPr>
            <a:xfrm>
              <a:off x="6522719" y="5076630"/>
              <a:ext cx="1159153" cy="122099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89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24" grpId="0" animBg="1"/>
      <p:bldP spid="28" grpId="0" animBg="1"/>
      <p:bldP spid="34" grpId="0" animBg="1"/>
      <p:bldP spid="36" grpId="0"/>
      <p:bldP spid="2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>
                <a:latin typeface="Comic Sans MS" panose="030F0702030302020204" pitchFamily="66" charset="0"/>
              </a:rPr>
              <a:t>l</a:t>
            </a:r>
            <a:r>
              <a:rPr lang="en-GB" sz="8000" dirty="0" smtClean="0">
                <a:latin typeface="Comic Sans MS" panose="030F0702030302020204" pitchFamily="66" charset="0"/>
              </a:rPr>
              <a:t>eave a message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Zoom</a:t>
            </a:r>
            <a:endParaRPr lang="en-GB" sz="8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092778" y="4253400"/>
            <a:ext cx="2802475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10" descr="WhatsApp Messenger - Apps on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00" y="5071182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4" grpId="0"/>
      <p:bldP spid="48" grpId="0" animBg="1"/>
      <p:bldP spid="49" grpId="0" animBg="1"/>
      <p:bldP spid="50" grpId="0" animBg="1"/>
      <p:bldP spid="26" grpId="0"/>
      <p:bldP spid="30" grpId="0"/>
      <p:bldP spid="3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7891749" y="5065575"/>
            <a:ext cx="1148925" cy="1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latin typeface="Comic Sans MS" panose="030F0702030302020204" pitchFamily="66" charset="0"/>
              </a:rPr>
              <a:t> to Zoom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37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253362" y="4253400"/>
            <a:ext cx="2641891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1" grpId="0"/>
      <p:bldP spid="42" grpId="0"/>
      <p:bldP spid="44" grpId="0"/>
      <p:bldP spid="48" grpId="0" animBg="1"/>
      <p:bldP spid="49" grpId="0" animBg="1"/>
      <p:bldP spid="50" grpId="0" animBg="1"/>
      <p:bldP spid="2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95" y="2295019"/>
            <a:ext cx="2996291" cy="276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65341" y="70144"/>
            <a:ext cx="3381730" cy="6721813"/>
            <a:chOff x="363692" y="70144"/>
            <a:chExt cx="3381730" cy="6721813"/>
          </a:xfrm>
        </p:grpSpPr>
        <p:grpSp>
          <p:nvGrpSpPr>
            <p:cNvPr id="14" name="Group 13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/>
              <a:srcRect l="35534" t="4322" r="35043" b="49788"/>
              <a:stretch/>
            </p:blipFill>
            <p:spPr>
              <a:xfrm>
                <a:off x="823966" y="791384"/>
                <a:ext cx="270684" cy="2706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732422" y="2402246"/>
              <a:ext cx="2589898" cy="34051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Please, write about your day.</a:t>
              </a:r>
              <a:endParaRPr lang="en-GB" sz="1400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636" y="2520504"/>
              <a:ext cx="374669" cy="22226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234396" y="1362617"/>
            <a:ext cx="2071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camera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4167596" y="113629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28" name="Rounded Rectangle 27"/>
          <p:cNvSpPr/>
          <p:nvPr/>
        </p:nvSpPr>
        <p:spPr>
          <a:xfrm>
            <a:off x="3059788" y="5473699"/>
            <a:ext cx="440661" cy="47960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690056" y="197200"/>
            <a:ext cx="3654826" cy="729558"/>
            <a:chOff x="4106424" y="3737502"/>
            <a:chExt cx="6034271" cy="12045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34" name="Oval 33"/>
          <p:cNvSpPr/>
          <p:nvPr/>
        </p:nvSpPr>
        <p:spPr>
          <a:xfrm>
            <a:off x="1095239" y="673535"/>
            <a:ext cx="531435" cy="496046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060737" y="177316"/>
            <a:ext cx="1596306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latin typeface="Comic Sans MS" panose="030F0702030302020204" pitchFamily="66" charset="0"/>
              </a:rPr>
              <a:t>photo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pic>
        <p:nvPicPr>
          <p:cNvPr id="2" name="Picture 2" descr="How to share photos, videos, and more with WhatsApp for Android | Android  Centr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9" t="9107" r="16831"/>
          <a:stretch/>
        </p:blipFill>
        <p:spPr bwMode="auto">
          <a:xfrm>
            <a:off x="8655059" y="1095212"/>
            <a:ext cx="3060284" cy="49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9493149" y="4850286"/>
            <a:ext cx="1337419" cy="1162914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8058781" y="6013200"/>
            <a:ext cx="1981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button 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1839105" y="5065578"/>
            <a:ext cx="5290603" cy="1395533"/>
            <a:chOff x="1437456" y="5065578"/>
            <a:chExt cx="5290603" cy="1395533"/>
          </a:xfrm>
        </p:grpSpPr>
        <p:pic>
          <p:nvPicPr>
            <p:cNvPr id="35" name="Picture 2" descr="WhatsApp gets Material Design update: 5 not to miss new featur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44" r="16259" b="-1910"/>
            <a:stretch/>
          </p:blipFill>
          <p:spPr bwMode="auto">
            <a:xfrm>
              <a:off x="1437456" y="5065578"/>
              <a:ext cx="5290603" cy="139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5560192" y="5076630"/>
              <a:ext cx="1159153" cy="122099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7519051" y="2261647"/>
            <a:ext cx="1066800" cy="1059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endParaRPr lang="en-GB" sz="4000" dirty="0"/>
          </a:p>
        </p:txBody>
      </p:sp>
      <p:sp>
        <p:nvSpPr>
          <p:cNvPr id="40" name="Oval 39"/>
          <p:cNvSpPr/>
          <p:nvPr/>
        </p:nvSpPr>
        <p:spPr>
          <a:xfrm>
            <a:off x="7455176" y="4888213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endParaRPr lang="en-GB" sz="4000" dirty="0"/>
          </a:p>
        </p:txBody>
      </p:sp>
      <p:pic>
        <p:nvPicPr>
          <p:cNvPr id="1028" name="Picture 4" descr="9 Explanation ideas | teaching lessons plans, science lesson plans, science  lesson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10331" r="41688" b="67079"/>
          <a:stretch/>
        </p:blipFill>
        <p:spPr bwMode="auto">
          <a:xfrm>
            <a:off x="1954070" y="2967281"/>
            <a:ext cx="1758100" cy="100975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8" grpId="0" animBg="1"/>
      <p:bldP spid="34" grpId="0" animBg="1"/>
      <p:bldP spid="36" grpId="0"/>
      <p:bldP spid="27" grpId="0" animBg="1"/>
      <p:bldP spid="25" grpId="0"/>
      <p:bldP spid="38" grpId="0" animBg="1"/>
      <p:bldP spid="4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898125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latin typeface="Comic Sans MS" panose="030F0702030302020204" pitchFamily="66" charset="0"/>
              </a:rPr>
              <a:t>take a picture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>
                <a:latin typeface="Comic Sans MS" panose="030F0702030302020204" pitchFamily="66" charset="0"/>
              </a:rPr>
              <a:t> to Zoom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68" y="2316288"/>
            <a:ext cx="2904634" cy="26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70147" y="70144"/>
            <a:ext cx="3381730" cy="6721813"/>
            <a:chOff x="363692" y="70144"/>
            <a:chExt cx="3381730" cy="6721813"/>
          </a:xfrm>
        </p:grpSpPr>
        <p:grpSp>
          <p:nvGrpSpPr>
            <p:cNvPr id="14" name="Group 13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/>
              <a:srcRect l="35534" t="4322" r="35043" b="49788"/>
              <a:stretch/>
            </p:blipFill>
            <p:spPr>
              <a:xfrm>
                <a:off x="823966" y="791384"/>
                <a:ext cx="270684" cy="2706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732422" y="2402246"/>
              <a:ext cx="2589898" cy="34051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Please, take a 1 minute video.</a:t>
              </a:r>
              <a:endParaRPr lang="en-GB" sz="1400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8036" y="2520504"/>
              <a:ext cx="374669" cy="222261"/>
            </a:xfrm>
            <a:prstGeom prst="rect">
              <a:avLst/>
            </a:prstGeom>
          </p:spPr>
        </p:pic>
      </p:grpSp>
      <p:pic>
        <p:nvPicPr>
          <p:cNvPr id="39" name="Picture 2" descr="Communicate long-press functionality in a web UI - User Experience Stack  Exchang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7811" y="3248582"/>
            <a:ext cx="2181877" cy="19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imated Photo | Gif oiseau, Gif fleurs, Jolis oiseau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17" y="1092038"/>
            <a:ext cx="2968047" cy="49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share photos, videos, and more with WhatsApp for Android | Android  Centra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5" t="77158" r="25471"/>
          <a:stretch/>
        </p:blipFill>
        <p:spPr bwMode="auto">
          <a:xfrm>
            <a:off x="9867080" y="4803006"/>
            <a:ext cx="1347537" cy="12446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9868322" y="4850286"/>
            <a:ext cx="1337419" cy="1162914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222666" y="1362617"/>
            <a:ext cx="3446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to </a:t>
            </a:r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camera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4155866" y="113629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24" name="Oval 23"/>
          <p:cNvSpPr/>
          <p:nvPr/>
        </p:nvSpPr>
        <p:spPr>
          <a:xfrm>
            <a:off x="7894224" y="2261647"/>
            <a:ext cx="1066800" cy="1059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endParaRPr lang="en-GB" sz="4000" dirty="0"/>
          </a:p>
        </p:txBody>
      </p:sp>
      <p:sp>
        <p:nvSpPr>
          <p:cNvPr id="28" name="Rounded Rectangle 27"/>
          <p:cNvSpPr/>
          <p:nvPr/>
        </p:nvSpPr>
        <p:spPr>
          <a:xfrm>
            <a:off x="3082278" y="5473699"/>
            <a:ext cx="422978" cy="47960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684229" y="239738"/>
            <a:ext cx="3654826" cy="729558"/>
            <a:chOff x="4106424" y="3737502"/>
            <a:chExt cx="6034271" cy="12045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34" name="Oval 33"/>
          <p:cNvSpPr/>
          <p:nvPr/>
        </p:nvSpPr>
        <p:spPr>
          <a:xfrm>
            <a:off x="1100045" y="673535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054910" y="177316"/>
            <a:ext cx="1596306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latin typeface="Comic Sans MS" panose="030F0702030302020204" pitchFamily="66" charset="0"/>
              </a:rPr>
              <a:t>video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31838" y="6058258"/>
            <a:ext cx="4065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Press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and </a:t>
            </a:r>
            <a:r>
              <a:rPr lang="en-GB" sz="40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hold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button 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7547002" y="5029885"/>
            <a:ext cx="1066800" cy="106508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endParaRPr lang="en-GB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33278" y="5065578"/>
            <a:ext cx="5290603" cy="1395533"/>
            <a:chOff x="1437456" y="5065578"/>
            <a:chExt cx="5290603" cy="1395533"/>
          </a:xfrm>
        </p:grpSpPr>
        <p:pic>
          <p:nvPicPr>
            <p:cNvPr id="29" name="Picture 2" descr="WhatsApp gets Material Design update: 5 not to miss new features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44" r="16259" b="-1910"/>
            <a:stretch/>
          </p:blipFill>
          <p:spPr bwMode="auto">
            <a:xfrm>
              <a:off x="1437456" y="5065578"/>
              <a:ext cx="5290603" cy="139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>
              <a:off x="5560192" y="5098300"/>
              <a:ext cx="1159153" cy="122099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3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338654" y="2955751"/>
            <a:ext cx="1447874" cy="1530429"/>
            <a:chOff x="2328021" y="2955751"/>
            <a:chExt cx="1447874" cy="15304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28021" y="2955751"/>
              <a:ext cx="1447874" cy="1530429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9" name="Isosceles Triangle 8"/>
            <p:cNvSpPr/>
            <p:nvPr/>
          </p:nvSpPr>
          <p:spPr>
            <a:xfrm rot="16200000">
              <a:off x="2870844" y="3576645"/>
              <a:ext cx="362228" cy="41467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10" grpId="0" animBg="1"/>
      <p:bldP spid="24" grpId="0" animBg="1"/>
      <p:bldP spid="28" grpId="0" animBg="1"/>
      <p:bldP spid="34" grpId="0" animBg="1"/>
      <p:bldP spid="36" grpId="0"/>
      <p:bldP spid="25" grpId="0"/>
      <p:bldP spid="2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898125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latin typeface="Comic Sans MS" panose="030F0702030302020204" pitchFamily="66" charset="0"/>
              </a:rPr>
              <a:t>take a (5s) video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>
                <a:latin typeface="Comic Sans MS" panose="030F0702030302020204" pitchFamily="66" charset="0"/>
              </a:rPr>
              <a:t> to Zoom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ng microphone brain feeling better face mouth | Vocal lessons, Singing  lessons, Singing t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8" r="7609" b="26500"/>
          <a:stretch/>
        </p:blipFill>
        <p:spPr bwMode="auto">
          <a:xfrm>
            <a:off x="8665534" y="1994937"/>
            <a:ext cx="1949567" cy="2214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57328" y="0"/>
            <a:ext cx="2029018" cy="18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mmunicate long-press functionality in a web UI - User Experience Stack  Exchan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615459" y="0"/>
            <a:ext cx="2181877" cy="19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8382" y="856790"/>
            <a:ext cx="963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340630" y="841710"/>
            <a:ext cx="3033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press</a:t>
            </a:r>
            <a:r>
              <a:rPr lang="en-GB" b="1" dirty="0" smtClean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and 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hold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7703" r="8125" b="11351"/>
          <a:stretch/>
        </p:blipFill>
        <p:spPr>
          <a:xfrm>
            <a:off x="3276618" y="1951225"/>
            <a:ext cx="1967024" cy="22123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9993"/>
          <a:stretch/>
        </p:blipFill>
        <p:spPr>
          <a:xfrm>
            <a:off x="6417481" y="1994224"/>
            <a:ext cx="2145262" cy="221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3320671" y="3690278"/>
            <a:ext cx="1878917" cy="375800"/>
            <a:chOff x="755662" y="4197011"/>
            <a:chExt cx="1878917" cy="375800"/>
          </a:xfrm>
        </p:grpSpPr>
        <p:pic>
          <p:nvPicPr>
            <p:cNvPr id="12" name="Picture 2" descr="WhatsApp now allows consecutive audio message playback on Androi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28" t="40664" r="8310" b="51431"/>
            <a:stretch/>
          </p:blipFill>
          <p:spPr bwMode="auto">
            <a:xfrm>
              <a:off x="755662" y="4197011"/>
              <a:ext cx="1878917" cy="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/>
            <a:srcRect l="35534" t="4322" r="35043" b="49788"/>
            <a:stretch/>
          </p:blipFill>
          <p:spPr>
            <a:xfrm>
              <a:off x="2239139" y="4210550"/>
              <a:ext cx="351676" cy="3516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8669446" y="3774512"/>
            <a:ext cx="1892113" cy="386856"/>
            <a:chOff x="1481854" y="2910911"/>
            <a:chExt cx="1892113" cy="386856"/>
          </a:xfrm>
        </p:grpSpPr>
        <p:pic>
          <p:nvPicPr>
            <p:cNvPr id="20" name="Picture 2" descr="WhatsApp now allows consecutive audio message playback on Androi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5" t="50370" r="2638" b="41493"/>
            <a:stretch/>
          </p:blipFill>
          <p:spPr bwMode="auto">
            <a:xfrm>
              <a:off x="1481854" y="2910911"/>
              <a:ext cx="1892113" cy="38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3301" t="5193" r="70150" b="53398"/>
            <a:stretch/>
          </p:blipFill>
          <p:spPr>
            <a:xfrm>
              <a:off x="1538510" y="2942355"/>
              <a:ext cx="351676" cy="3516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5406" t="4582" r="8888" b="7946"/>
          <a:stretch/>
        </p:blipFill>
        <p:spPr>
          <a:xfrm>
            <a:off x="1155694" y="4272606"/>
            <a:ext cx="1997269" cy="22222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13976"/>
          <a:stretch/>
        </p:blipFill>
        <p:spPr>
          <a:xfrm>
            <a:off x="1173705" y="1947368"/>
            <a:ext cx="1982511" cy="221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/>
          <a:srcRect l="20706" t="920" r="13457" b="3260"/>
          <a:stretch/>
        </p:blipFill>
        <p:spPr>
          <a:xfrm>
            <a:off x="3269258" y="4270976"/>
            <a:ext cx="1978704" cy="221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079500" y="2098585"/>
            <a:ext cx="10171545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0" dirty="0" smtClean="0">
                <a:latin typeface="Comic Sans MS" panose="030F0702030302020204" pitchFamily="66" charset="0"/>
              </a:rPr>
              <a:t>Any questions?</a:t>
            </a:r>
            <a:endParaRPr lang="en-GB" sz="9000" dirty="0">
              <a:latin typeface="Comic Sans MS" panose="030F0702030302020204" pitchFamily="66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7855" y="2914850"/>
            <a:ext cx="4769170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15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305627" y="3215305"/>
            <a:ext cx="7273639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sorusu</a:t>
            </a:r>
            <a:r>
              <a:rPr lang="en-GB" sz="7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olan</a:t>
            </a:r>
            <a:r>
              <a:rPr lang="en-GB" sz="7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tr-TR" sz="72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65201" y="4444548"/>
            <a:ext cx="9613902" cy="1192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9000" dirty="0">
                <a:solidFill>
                  <a:schemeClr val="bg1">
                    <a:lumMod val="65000"/>
                  </a:schemeClr>
                </a:solidFill>
              </a:rPr>
              <a:t>اي اسئلة؟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/>
          <p:cNvSpPr txBox="1">
            <a:spLocks/>
          </p:cNvSpPr>
          <p:nvPr/>
        </p:nvSpPr>
        <p:spPr>
          <a:xfrm>
            <a:off x="5521381" y="4454545"/>
            <a:ext cx="4085757" cy="66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android phone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5627212" y="5301505"/>
            <a:ext cx="3812499" cy="66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iPhone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6842790" y="6175159"/>
            <a:ext cx="4754880" cy="7268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laptop/computer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7" name="Subtitle 2"/>
          <p:cNvSpPr txBox="1">
            <a:spLocks/>
          </p:cNvSpPr>
          <p:nvPr/>
        </p:nvSpPr>
        <p:spPr>
          <a:xfrm>
            <a:off x="9934915" y="5301505"/>
            <a:ext cx="2014409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iPad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9832426" y="4456960"/>
            <a:ext cx="2219388" cy="8223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tablet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6341" y="114225"/>
            <a:ext cx="540000" cy="540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155002" y="2421596"/>
            <a:ext cx="540000" cy="540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n-GB" dirty="0"/>
          </a:p>
        </p:txBody>
      </p:sp>
      <p:sp>
        <p:nvSpPr>
          <p:cNvPr id="56" name="Oval 55"/>
          <p:cNvSpPr/>
          <p:nvPr/>
        </p:nvSpPr>
        <p:spPr>
          <a:xfrm>
            <a:off x="2827343" y="114225"/>
            <a:ext cx="540000" cy="540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endParaRPr lang="en-GB" dirty="0"/>
          </a:p>
        </p:txBody>
      </p:sp>
      <p:sp>
        <p:nvSpPr>
          <p:cNvPr id="57" name="Oval 56"/>
          <p:cNvSpPr/>
          <p:nvPr/>
        </p:nvSpPr>
        <p:spPr>
          <a:xfrm>
            <a:off x="2803540" y="2414495"/>
            <a:ext cx="540000" cy="540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  <a:endParaRPr lang="en-GB" dirty="0"/>
          </a:p>
        </p:txBody>
      </p:sp>
      <p:sp>
        <p:nvSpPr>
          <p:cNvPr id="61" name="Oval 60"/>
          <p:cNvSpPr/>
          <p:nvPr/>
        </p:nvSpPr>
        <p:spPr>
          <a:xfrm>
            <a:off x="5571022" y="142784"/>
            <a:ext cx="540000" cy="540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endParaRPr lang="en-GB" dirty="0"/>
          </a:p>
        </p:txBody>
      </p: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17" name="Picture 12" descr="Video Resources - Zoom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2" name="Group 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4344" name="Group 14343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4340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42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78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7930479" y="3609125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3" name="Picture 10" descr="WhatsApp for PC - Top Freeware"/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45"/>
              <a:stretch/>
            </p:blipFill>
            <p:spPr bwMode="auto">
              <a:xfrm>
                <a:off x="6349664" y="3881120"/>
                <a:ext cx="5166490" cy="160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8" name="Straight Connector 117"/>
            <p:cNvCxnSpPr/>
            <p:nvPr/>
          </p:nvCxnSpPr>
          <p:spPr>
            <a:xfrm>
              <a:off x="8068733" y="1512635"/>
              <a:ext cx="20997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98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 animBg="1"/>
      <p:bldP spid="67" grpId="0" animBg="1"/>
      <p:bldP spid="68" grpId="0" animBg="1"/>
      <p:bldP spid="6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1490" y="3664478"/>
            <a:ext cx="1728747" cy="15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55" y="112503"/>
            <a:ext cx="4630517" cy="2189120"/>
          </a:xfrm>
          <a:prstGeom prst="rect">
            <a:avLst/>
          </a:prstGeom>
        </p:spPr>
      </p:pic>
      <p:pic>
        <p:nvPicPr>
          <p:cNvPr id="4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9076" r="29337" b="38940"/>
          <a:stretch/>
        </p:blipFill>
        <p:spPr bwMode="auto">
          <a:xfrm>
            <a:off x="4997303" y="1686662"/>
            <a:ext cx="955727" cy="6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4016" r="77433" b="39237"/>
          <a:stretch/>
        </p:blipFill>
        <p:spPr bwMode="auto">
          <a:xfrm>
            <a:off x="4997298" y="2422000"/>
            <a:ext cx="955732" cy="6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-1" r="1023"/>
          <a:stretch/>
        </p:blipFill>
        <p:spPr>
          <a:xfrm>
            <a:off x="6296377" y="205557"/>
            <a:ext cx="5693251" cy="3172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48856"/>
          <a:stretch/>
        </p:blipFill>
        <p:spPr>
          <a:xfrm>
            <a:off x="9180122" y="2252955"/>
            <a:ext cx="1151938" cy="1180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1928" t="-2703" r="-3072" b="2703"/>
          <a:stretch/>
        </p:blipFill>
        <p:spPr>
          <a:xfrm>
            <a:off x="10437002" y="2230497"/>
            <a:ext cx="1151938" cy="1180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82" y="3482129"/>
            <a:ext cx="5649622" cy="3197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r="50049"/>
          <a:stretch/>
        </p:blipFill>
        <p:spPr>
          <a:xfrm>
            <a:off x="3511664" y="1648586"/>
            <a:ext cx="1485634" cy="1523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48619" r="1430"/>
          <a:stretch/>
        </p:blipFill>
        <p:spPr>
          <a:xfrm>
            <a:off x="3079993" y="4745927"/>
            <a:ext cx="1485634" cy="152336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0352" y="80533"/>
            <a:ext cx="6061518" cy="3231202"/>
            <a:chOff x="70352" y="80533"/>
            <a:chExt cx="6061518" cy="3231202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106329" y="112503"/>
              <a:ext cx="2006" cy="2316712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0352" y="112503"/>
              <a:ext cx="5001378" cy="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352" y="2429215"/>
              <a:ext cx="3345948" cy="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58166" y="80533"/>
              <a:ext cx="0" cy="1431527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24579" y="1528992"/>
              <a:ext cx="1107291" cy="3475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085560" y="1498603"/>
              <a:ext cx="23140" cy="1792643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76030" y="2427522"/>
              <a:ext cx="10576" cy="884213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344333" y="3311735"/>
              <a:ext cx="2787537" cy="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204975" y="97465"/>
            <a:ext cx="5910826" cy="3378653"/>
            <a:chOff x="6204975" y="97465"/>
            <a:chExt cx="5910826" cy="337865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04975" y="97465"/>
              <a:ext cx="5852347" cy="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12050497" y="97465"/>
              <a:ext cx="22508" cy="335130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6239446" y="104680"/>
              <a:ext cx="22460" cy="334409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228813" y="3474513"/>
              <a:ext cx="5886988" cy="1605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116385" y="3378433"/>
            <a:ext cx="5836071" cy="3434888"/>
            <a:chOff x="116959" y="3378433"/>
            <a:chExt cx="5836071" cy="343488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172558" y="3425442"/>
              <a:ext cx="5780472" cy="23331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939841" y="3425752"/>
              <a:ext cx="0" cy="1496198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125945" y="3378433"/>
              <a:ext cx="46614" cy="3434888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116959" y="6761681"/>
              <a:ext cx="2990238" cy="11248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079993" y="6385211"/>
              <a:ext cx="0" cy="369952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040723" y="6351696"/>
              <a:ext cx="1697378" cy="29911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704315" y="4889013"/>
              <a:ext cx="0" cy="1496198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663316" y="4889014"/>
              <a:ext cx="1276525" cy="6629"/>
            </a:xfrm>
            <a:prstGeom prst="line">
              <a:avLst/>
            </a:prstGeom>
            <a:ln w="762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5431" y="3773202"/>
            <a:ext cx="1385487" cy="2824605"/>
          </a:xfrm>
          <a:prstGeom prst="rect">
            <a:avLst/>
          </a:prstGeom>
        </p:spPr>
      </p:pic>
      <p:pic>
        <p:nvPicPr>
          <p:cNvPr id="9222" name="Picture 6" descr="Computer Icons, Camera, Youtube, Circle, Symbol Png - Instagram Camera  Symbol Png | Transparent PNG Download #155596 - Vip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84" y="5353346"/>
            <a:ext cx="1137941" cy="10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con Mic Stock Vectors, Images &amp; Vector Art | Shutter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9192104" y="5382109"/>
            <a:ext cx="1123409" cy="11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ular Callout 84"/>
          <p:cNvSpPr/>
          <p:nvPr/>
        </p:nvSpPr>
        <p:spPr>
          <a:xfrm>
            <a:off x="9864251" y="3876011"/>
            <a:ext cx="1800000" cy="365313"/>
          </a:xfrm>
          <a:prstGeom prst="wedgeRectCallout">
            <a:avLst>
              <a:gd name="adj1" fmla="val -58279"/>
              <a:gd name="adj2" fmla="val -568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ular Callout 87"/>
          <p:cNvSpPr/>
          <p:nvPr/>
        </p:nvSpPr>
        <p:spPr>
          <a:xfrm>
            <a:off x="10080395" y="4377773"/>
            <a:ext cx="1800000" cy="365313"/>
          </a:xfrm>
          <a:prstGeom prst="wedgeRectCallout">
            <a:avLst>
              <a:gd name="adj1" fmla="val 59701"/>
              <a:gd name="adj2" fmla="val -33548"/>
            </a:avLst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ular Callout 88"/>
          <p:cNvSpPr/>
          <p:nvPr/>
        </p:nvSpPr>
        <p:spPr>
          <a:xfrm>
            <a:off x="9680852" y="4880347"/>
            <a:ext cx="1800000" cy="365313"/>
          </a:xfrm>
          <a:prstGeom prst="wedgeRectCallout">
            <a:avLst>
              <a:gd name="adj1" fmla="val -58279"/>
              <a:gd name="adj2" fmla="val -568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64" y="4222830"/>
            <a:ext cx="1080000" cy="675000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7611961" y="3664478"/>
            <a:ext cx="4503840" cy="3114730"/>
            <a:chOff x="6204975" y="70024"/>
            <a:chExt cx="5918329" cy="3416161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6204975" y="97465"/>
              <a:ext cx="5868030" cy="926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12045918" y="70024"/>
              <a:ext cx="27088" cy="337875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6259242" y="70024"/>
              <a:ext cx="2664" cy="337875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217689" y="3476118"/>
              <a:ext cx="5905615" cy="1006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2" descr="Communicate long-press functionality in a web UI - User Experience Stack  Exchang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997299" y="5138803"/>
            <a:ext cx="1826596" cy="16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Oval 98"/>
          <p:cNvSpPr/>
          <p:nvPr/>
        </p:nvSpPr>
        <p:spPr>
          <a:xfrm>
            <a:off x="2702735" y="1999238"/>
            <a:ext cx="808924" cy="8210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100" name="Oval 99"/>
          <p:cNvSpPr/>
          <p:nvPr/>
        </p:nvSpPr>
        <p:spPr>
          <a:xfrm>
            <a:off x="5800513" y="278269"/>
            <a:ext cx="808924" cy="8210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</a:t>
            </a:r>
            <a:endParaRPr lang="en-GB" sz="4000" dirty="0">
              <a:solidFill>
                <a:srgbClr val="FFC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0241" y="2726941"/>
            <a:ext cx="808924" cy="8210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66FF33"/>
                </a:solidFill>
                <a:latin typeface="Comic Sans MS" panose="030F0702030302020204" pitchFamily="66" charset="0"/>
              </a:rPr>
              <a:t>3</a:t>
            </a:r>
            <a:endParaRPr lang="en-GB" sz="4000" dirty="0">
              <a:solidFill>
                <a:srgbClr val="66FF33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1394952" y="5992286"/>
            <a:ext cx="808924" cy="8210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4</a:t>
            </a:r>
            <a:endParaRPr lang="en-GB" sz="4000" dirty="0">
              <a:solidFill>
                <a:srgbClr val="00B0F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100042" y="3604136"/>
            <a:ext cx="2411801" cy="3187159"/>
            <a:chOff x="5100042" y="3604136"/>
            <a:chExt cx="2411801" cy="3187159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6097130" y="3607450"/>
              <a:ext cx="0" cy="1564149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069079" y="3637292"/>
              <a:ext cx="1416532" cy="6076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485611" y="3604136"/>
              <a:ext cx="3044" cy="1860999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 flipV="1">
              <a:off x="6749733" y="5421534"/>
              <a:ext cx="762110" cy="16583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780389" y="5421534"/>
              <a:ext cx="19272" cy="1300273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5100042" y="6761681"/>
              <a:ext cx="1743785" cy="0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5112125" y="5130800"/>
              <a:ext cx="5975" cy="1660495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 flipV="1">
              <a:off x="5100461" y="5163133"/>
              <a:ext cx="1031409" cy="1915"/>
            </a:xfrm>
            <a:prstGeom prst="line">
              <a:avLst/>
            </a:prstGeom>
            <a:ln w="762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301598" y="5303321"/>
              <a:ext cx="808924" cy="8210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 smtClean="0">
                  <a:solidFill>
                    <a:srgbClr val="FF33CC"/>
                  </a:solidFill>
                  <a:latin typeface="Comic Sans MS" panose="030F0702030302020204" pitchFamily="66" charset="0"/>
                </a:rPr>
                <a:t>5</a:t>
              </a:r>
              <a:endParaRPr lang="en-GB" sz="4000" dirty="0">
                <a:solidFill>
                  <a:srgbClr val="FF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2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8" grpId="0" animBg="1"/>
      <p:bldP spid="89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657140"/>
            <a:ext cx="12192000" cy="179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Today I learnt ….</a:t>
            </a:r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7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6475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9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8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1999" y="3318432"/>
            <a:ext cx="1219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10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1015739" y="4189613"/>
            <a:ext cx="10160522" cy="1267757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0" y="2595786"/>
            <a:ext cx="12147084" cy="87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The class was …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8005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di black ho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68" y="533399"/>
            <a:ext cx="7299325" cy="59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Oval 80"/>
          <p:cNvSpPr/>
          <p:nvPr/>
        </p:nvSpPr>
        <p:spPr>
          <a:xfrm>
            <a:off x="1510301" y="340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4204479" y="399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1765335" y="3296067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2916735" y="3193041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Subtitle 2"/>
          <p:cNvSpPr txBox="1">
            <a:spLocks/>
          </p:cNvSpPr>
          <p:nvPr/>
        </p:nvSpPr>
        <p:spPr>
          <a:xfrm>
            <a:off x="6972363" y="5393402"/>
            <a:ext cx="2356956" cy="73805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5847705" y="4452520"/>
            <a:ext cx="1967566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8131045" y="4452520"/>
            <a:ext cx="3811764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 meeting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6" name="Group 5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27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6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7930479" y="3602874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8068733" y="1512635"/>
                <a:ext cx="209973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Oval 85"/>
          <p:cNvSpPr/>
          <p:nvPr/>
        </p:nvSpPr>
        <p:spPr>
          <a:xfrm>
            <a:off x="10724349" y="3520219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0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7" grpId="0" animBg="1"/>
      <p:bldP spid="93" grpId="0" animBg="1"/>
      <p:bldP spid="99" grpId="0" animBg="1"/>
      <p:bldP spid="8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49290"/>
              </p:ext>
            </p:extLst>
          </p:nvPr>
        </p:nvGraphicFramePr>
        <p:xfrm>
          <a:off x="106326" y="507015"/>
          <a:ext cx="11791501" cy="4670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1">
                  <a:extLst>
                    <a:ext uri="{9D8B030D-6E8A-4147-A177-3AD203B41FA5}">
                      <a16:colId xmlns:a16="http://schemas.microsoft.com/office/drawing/2014/main" val="777369873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29726484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656833722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761499140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06411466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497738457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670674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4761063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15473693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44135342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344302069"/>
                    </a:ext>
                  </a:extLst>
                </a:gridCol>
              </a:tblGrid>
              <a:tr h="693883">
                <a:tc>
                  <a:txBody>
                    <a:bodyPr/>
                    <a:lstStyle/>
                    <a:p>
                      <a:r>
                        <a:rPr lang="en-GB" dirty="0" smtClean="0"/>
                        <a:t>learner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080463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troubleshoot Zoom audio connection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2531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recognise</a:t>
                      </a:r>
                      <a:r>
                        <a:rPr lang="en-GB" sz="1050" baseline="0" dirty="0" smtClean="0"/>
                        <a:t> the place of WhatsApp in ACL teaching and learning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219238"/>
                  </a:ext>
                </a:extLst>
              </a:tr>
              <a:tr h="43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</a:t>
                      </a:r>
                      <a:r>
                        <a:rPr lang="en-GB" sz="1050" baseline="0" dirty="0" smtClean="0"/>
                        <a:t> take a photograph within WhatsApp and send directly to teacher contact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9508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</a:t>
                      </a:r>
                      <a:r>
                        <a:rPr lang="en-GB" sz="1050" baseline="0" dirty="0" smtClean="0"/>
                        <a:t> take a video within WhatsApp and send directly to teacher contact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35106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</a:t>
                      </a:r>
                      <a:r>
                        <a:rPr lang="en-GB" sz="1050" baseline="0" dirty="0" smtClean="0"/>
                        <a:t> make an audio recording within WhatsApp and send directly to teacher contact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69769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use</a:t>
                      </a:r>
                      <a:r>
                        <a:rPr lang="en-GB" sz="1050" baseline="0" dirty="0" smtClean="0"/>
                        <a:t> relevant device gestures to create messages</a:t>
                      </a:r>
                      <a:endParaRPr lang="en-GB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68731"/>
                  </a:ext>
                </a:extLst>
              </a:tr>
            </a:tbl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4313930" y="239797"/>
            <a:ext cx="3376292" cy="53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0" dirty="0" smtClean="0">
                <a:latin typeface="Comic Sans MS" panose="030F0702030302020204" pitchFamily="66" charset="0"/>
              </a:rPr>
              <a:t>Session 4 observations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BM Design Language | Interaction: Tou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88" y="183851"/>
            <a:ext cx="6649486" cy="66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User-add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6" r="34408" b="19829"/>
          <a:stretch/>
        </p:blipFill>
        <p:spPr bwMode="auto">
          <a:xfrm>
            <a:off x="7980914" y="4711566"/>
            <a:ext cx="3848534" cy="20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User-add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4"/>
          <a:stretch/>
        </p:blipFill>
        <p:spPr bwMode="auto">
          <a:xfrm>
            <a:off x="620028" y="2913748"/>
            <a:ext cx="2038116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30857" y="-254123"/>
            <a:ext cx="45428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6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orientation</a:t>
            </a:r>
            <a:endParaRPr lang="en-CA" altLang="zh-CN" sz="6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2" name="Group 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92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4" name="Rectangle 93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02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Rectangle 102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7930479" y="3609125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6" name="Picture 10" descr="WhatsApp for PC - Top Freeware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45"/>
              <a:stretch/>
            </p:blipFill>
            <p:spPr bwMode="auto">
              <a:xfrm>
                <a:off x="6349664" y="3881120"/>
                <a:ext cx="5166490" cy="160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9" name="Straight Connector 108"/>
            <p:cNvCxnSpPr/>
            <p:nvPr/>
          </p:nvCxnSpPr>
          <p:spPr>
            <a:xfrm>
              <a:off x="8068733" y="1512635"/>
              <a:ext cx="20997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12" descr="Video Resources - Zo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9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23" y="5156953"/>
            <a:ext cx="2864760" cy="1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9615738" y="4495791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082" y="134691"/>
            <a:ext cx="5422681" cy="6651775"/>
          </a:xfrm>
          <a:prstGeom prst="ellipse">
            <a:avLst/>
          </a:prstGeom>
          <a:noFill/>
          <a:ln w="2222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6554861" y="4335017"/>
            <a:ext cx="1545147" cy="857318"/>
          </a:xfrm>
          <a:prstGeom prst="ellipse">
            <a:avLst/>
          </a:prstGeom>
          <a:noFill/>
          <a:ln w="2222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9783591" y="4393376"/>
            <a:ext cx="1840785" cy="798959"/>
          </a:xfrm>
          <a:prstGeom prst="ellipse">
            <a:avLst/>
          </a:prstGeom>
          <a:noFill/>
          <a:ln w="2222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Connector 83"/>
          <p:cNvCxnSpPr/>
          <p:nvPr/>
        </p:nvCxnSpPr>
        <p:spPr>
          <a:xfrm>
            <a:off x="5450738" y="4393376"/>
            <a:ext cx="1104123" cy="244885"/>
          </a:xfrm>
          <a:prstGeom prst="line">
            <a:avLst/>
          </a:prstGeom>
          <a:ln w="2222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endCxn id="82" idx="0"/>
          </p:cNvCxnSpPr>
          <p:nvPr/>
        </p:nvCxnSpPr>
        <p:spPr>
          <a:xfrm>
            <a:off x="10118872" y="3844828"/>
            <a:ext cx="585112" cy="54854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271840" y="596580"/>
            <a:ext cx="5352536" cy="3418829"/>
          </a:xfrm>
          <a:prstGeom prst="ellipse">
            <a:avLst/>
          </a:prstGeom>
          <a:noFill/>
          <a:ln w="2222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42" name="Group 14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44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Rectangle 145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2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" name="Rectangle 152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7930479" y="3607537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9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23" y="5156953"/>
            <a:ext cx="2864760" cy="1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9615738" y="4495791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50" y="95400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105519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9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0" y="4378342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4453635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48874" y="4421917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9783900" y="4442799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41" name="Picture 12" descr="Video Resources - Zoom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6" name="Straight Connector 155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1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81" name="Group 80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84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Rectangle 85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3" name="Picture 9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04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" name="Rectangle 121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7930479" y="3607537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0" b="5201"/>
          <a:stretch/>
        </p:blipFill>
        <p:spPr bwMode="auto">
          <a:xfrm>
            <a:off x="5675010" y="5038069"/>
            <a:ext cx="6444293" cy="11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Straight Arrow Connector 87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5804966" y="5083757"/>
            <a:ext cx="1003378" cy="97393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7110631" y="5083757"/>
            <a:ext cx="1003378" cy="97393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0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11" name="Group 110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20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" name="Rectangle 121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28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9" name="Rectangle 128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7930479" y="3609125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0" name="Straight Arrow Connector 99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 descr="Speak Icons - Download Free Vector Icons | Noun Project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285" y="4782265"/>
            <a:ext cx="1344678" cy="134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10152847" y="4654852"/>
            <a:ext cx="1818660" cy="1660109"/>
          </a:xfrm>
          <a:prstGeom prst="rect">
            <a:avLst/>
          </a:prstGeom>
        </p:spPr>
      </p:pic>
      <p:pic>
        <p:nvPicPr>
          <p:cNvPr id="82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14018" r="75506" b="9064"/>
          <a:stretch/>
        </p:blipFill>
        <p:spPr bwMode="auto">
          <a:xfrm>
            <a:off x="9419863" y="4355562"/>
            <a:ext cx="992676" cy="9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43073" r="49492"/>
          <a:stretch/>
        </p:blipFill>
        <p:spPr bwMode="auto">
          <a:xfrm>
            <a:off x="9419863" y="5397440"/>
            <a:ext cx="992676" cy="10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86767" r="82568" b="6302"/>
          <a:stretch/>
        </p:blipFill>
        <p:spPr bwMode="auto">
          <a:xfrm>
            <a:off x="5830140" y="4680858"/>
            <a:ext cx="1497145" cy="14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Arrow Connector 101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09" name="Picture 12" descr="Video Resources - Zoom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" name="Straight Connector 132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4" name="Group 133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6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8" name="Rectangle 137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4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5" name="Rectangle 144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7930479" y="3609125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4" t="9076" r="20166"/>
          <a:stretch/>
        </p:blipFill>
        <p:spPr bwMode="auto">
          <a:xfrm>
            <a:off x="9242732" y="4379976"/>
            <a:ext cx="1344168" cy="9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Zoom mobile app quick guide - WSU Technology Knowledge Base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12198" r="22008"/>
          <a:stretch/>
        </p:blipFill>
        <p:spPr bwMode="auto">
          <a:xfrm>
            <a:off x="9244584" y="5382162"/>
            <a:ext cx="1335024" cy="11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1769434" y="1866003"/>
            <a:ext cx="386836" cy="4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392311" y="1810858"/>
            <a:ext cx="386836" cy="4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2008482" y="5486737"/>
            <a:ext cx="472099" cy="4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766159" y="5755695"/>
            <a:ext cx="472099" cy="4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Free Vector | Modern silhouette avatars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1" t="8051" r="36747" b="65960"/>
          <a:stretch/>
        </p:blipFill>
        <p:spPr bwMode="auto">
          <a:xfrm>
            <a:off x="7430239" y="4605321"/>
            <a:ext cx="1736303" cy="15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7809204" y="907950"/>
            <a:ext cx="472099" cy="49727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10666265" y="4776807"/>
            <a:ext cx="1220128" cy="12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86767" r="61317" b="6302"/>
          <a:stretch/>
        </p:blipFill>
        <p:spPr bwMode="auto">
          <a:xfrm>
            <a:off x="5691883" y="4688890"/>
            <a:ext cx="1736333" cy="14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33" name="Picture 12" descr="Video Resources - Zoom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" name="Straight Connector 147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11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969094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34" y="3297205"/>
            <a:ext cx="2316196" cy="211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9600" y="3297205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39708" r="51015" b="18701"/>
          <a:stretch/>
        </p:blipFill>
        <p:spPr bwMode="auto">
          <a:xfrm>
            <a:off x="7097166" y="3297204"/>
            <a:ext cx="2414734" cy="20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4018" r="78874" b="40220"/>
          <a:stretch/>
        </p:blipFill>
        <p:spPr bwMode="auto">
          <a:xfrm>
            <a:off x="2025574" y="3296703"/>
            <a:ext cx="2371060" cy="19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246" y="2194478"/>
            <a:ext cx="9540554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Unmute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Speak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966" y="33917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5" r="81336" b="20844"/>
          <a:stretch/>
        </p:blipFill>
        <p:spPr bwMode="auto">
          <a:xfrm>
            <a:off x="6817137" y="3281960"/>
            <a:ext cx="1775450" cy="2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87267" r="86697" b="8830"/>
          <a:stretch/>
        </p:blipFill>
        <p:spPr bwMode="auto">
          <a:xfrm>
            <a:off x="2655341" y="3263537"/>
            <a:ext cx="1486455" cy="20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720735"/>
            <a:ext cx="5940000" cy="6012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49333" y="727833"/>
            <a:ext cx="5940000" cy="601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88307" y="49604"/>
            <a:ext cx="1619354" cy="638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android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2072" y="41598"/>
            <a:ext cx="912430" cy="638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iOS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31" name="Picture 6" descr="Zoom: iOS Audio Settings | IT@UMN | The people behind the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7" y="957975"/>
            <a:ext cx="1778038" cy="16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072"/>
          <a:stretch/>
        </p:blipFill>
        <p:spPr>
          <a:xfrm>
            <a:off x="2603823" y="1834275"/>
            <a:ext cx="3145724" cy="16717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2" name="Oval 31"/>
          <p:cNvSpPr/>
          <p:nvPr/>
        </p:nvSpPr>
        <p:spPr>
          <a:xfrm>
            <a:off x="2690986" y="2038015"/>
            <a:ext cx="2961515" cy="6377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19427" t="41793" r="19600" b="39496"/>
          <a:stretch/>
        </p:blipFill>
        <p:spPr>
          <a:xfrm>
            <a:off x="7320484" y="1031866"/>
            <a:ext cx="3882984" cy="25317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9121" t="39131" r="19992" b="38195"/>
          <a:stretch/>
        </p:blipFill>
        <p:spPr>
          <a:xfrm>
            <a:off x="7579288" y="4066511"/>
            <a:ext cx="3191886" cy="25113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6" name="Oval 35"/>
          <p:cNvSpPr/>
          <p:nvPr/>
        </p:nvSpPr>
        <p:spPr>
          <a:xfrm>
            <a:off x="8670492" y="1534750"/>
            <a:ext cx="1640731" cy="4466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9368838" y="4531866"/>
            <a:ext cx="744634" cy="3072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9788856" y="2923907"/>
            <a:ext cx="863848" cy="602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823200" y="5046541"/>
            <a:ext cx="2686153" cy="5056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2729" t="4121" r="2966" b="8816"/>
          <a:stretch/>
        </p:blipFill>
        <p:spPr>
          <a:xfrm>
            <a:off x="1916045" y="4205399"/>
            <a:ext cx="3410661" cy="175732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0" name="Oval 49"/>
          <p:cNvSpPr/>
          <p:nvPr/>
        </p:nvSpPr>
        <p:spPr>
          <a:xfrm>
            <a:off x="3138826" y="4635658"/>
            <a:ext cx="2286619" cy="4316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85892" y="5139248"/>
            <a:ext cx="863848" cy="5115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21039" y="2316156"/>
            <a:ext cx="1463675" cy="1765439"/>
            <a:chOff x="821039" y="2316156"/>
            <a:chExt cx="1463675" cy="1765439"/>
          </a:xfrm>
        </p:grpSpPr>
        <p:pic>
          <p:nvPicPr>
            <p:cNvPr id="2052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9750" y="2443775"/>
            <a:ext cx="1463675" cy="1765439"/>
            <a:chOff x="821039" y="2316156"/>
            <a:chExt cx="1463675" cy="1765439"/>
          </a:xfrm>
        </p:grpSpPr>
        <p:pic>
          <p:nvPicPr>
            <p:cNvPr id="43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912" y="5115977"/>
            <a:ext cx="1463675" cy="1765439"/>
            <a:chOff x="821039" y="2316156"/>
            <a:chExt cx="1463675" cy="1765439"/>
          </a:xfrm>
        </p:grpSpPr>
        <p:pic>
          <p:nvPicPr>
            <p:cNvPr id="49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3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479390" y="3006881"/>
            <a:ext cx="1463675" cy="1765439"/>
            <a:chOff x="821039" y="2316156"/>
            <a:chExt cx="1463675" cy="1765439"/>
          </a:xfrm>
        </p:grpSpPr>
        <p:pic>
          <p:nvPicPr>
            <p:cNvPr id="58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259363" y="5098860"/>
            <a:ext cx="1463675" cy="1765439"/>
            <a:chOff x="821039" y="2316156"/>
            <a:chExt cx="1463675" cy="1765439"/>
          </a:xfrm>
        </p:grpSpPr>
        <p:pic>
          <p:nvPicPr>
            <p:cNvPr id="61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2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4" name="Picture 6" descr="Jagyasini Singh Findnewjag GIF - JagyasiniSingh Findnewjag CantHearYou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20" y="0"/>
            <a:ext cx="1747447" cy="17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6" grpId="0" animBg="1"/>
      <p:bldP spid="37" grpId="0" animBg="1"/>
      <p:bldP spid="40" grpId="0" animBg="1"/>
      <p:bldP spid="42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Turn off</a:t>
            </a:r>
            <a:r>
              <a:rPr lang="en-GB" sz="8000" dirty="0" smtClean="0">
                <a:latin typeface="Comic Sans MS" panose="030F0702030302020204" pitchFamily="66" charset="0"/>
              </a:rPr>
              <a:t> your camera.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9076" r="29337" b="30083"/>
          <a:stretch/>
        </p:blipFill>
        <p:spPr bwMode="auto">
          <a:xfrm>
            <a:off x="6847363" y="3295436"/>
            <a:ext cx="2360428" cy="19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oom mobile app quick guide - WSU Technology Knowledge B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12198" r="30436" b="25830"/>
          <a:stretch/>
        </p:blipFill>
        <p:spPr bwMode="auto">
          <a:xfrm>
            <a:off x="1881965" y="3288197"/>
            <a:ext cx="2254103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750887" y="3492137"/>
            <a:ext cx="1543587" cy="16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49154" name="Picture 2" descr="Marketing Opportunities From Mobile Apps | Smart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" y="2953358"/>
            <a:ext cx="2462497" cy="1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5 Tablet Apps for Small Busin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/>
          <a:stretch/>
        </p:blipFill>
        <p:spPr bwMode="auto">
          <a:xfrm>
            <a:off x="3320711" y="1982809"/>
            <a:ext cx="4040675" cy="28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Untitled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41" y="1225195"/>
            <a:ext cx="4781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/>
          <p:nvPr/>
        </p:nvCxnSpPr>
        <p:spPr>
          <a:xfrm>
            <a:off x="1463040" y="5390152"/>
            <a:ext cx="2782016" cy="693014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5758750" y="5255005"/>
            <a:ext cx="2709877" cy="808825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3040" y="4679821"/>
            <a:ext cx="0" cy="692958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65982" y="4410843"/>
            <a:ext cx="9308" cy="979309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8626" y="4930022"/>
            <a:ext cx="18916" cy="306672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btitle 2"/>
          <p:cNvSpPr txBox="1">
            <a:spLocks/>
          </p:cNvSpPr>
          <p:nvPr/>
        </p:nvSpPr>
        <p:spPr>
          <a:xfrm>
            <a:off x="3179812" y="2109961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device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278758" y="1653216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-93222" y="5588502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connection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77358" y="179209"/>
            <a:ext cx="1375829" cy="140663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12" descr="Video Resources - Zo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696216" y="253448"/>
            <a:ext cx="894379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ubtitle 2"/>
          <p:cNvSpPr txBox="1">
            <a:spLocks/>
          </p:cNvSpPr>
          <p:nvPr/>
        </p:nvSpPr>
        <p:spPr>
          <a:xfrm>
            <a:off x="5672306" y="1207102"/>
            <a:ext cx="1046127" cy="378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4" name="Picture 12" descr="Wireless World Wifi Earth Broadband Symbol Of Worldwide Internet.. Royalty  Free Cliparts, Vectors, And Stock Illustration. Image 6915880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8" y="5136707"/>
            <a:ext cx="1918912" cy="1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3643325" y="6280580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internet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 animBg="1"/>
      <p:bldP spid="37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079500" y="2098585"/>
            <a:ext cx="10171545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0" dirty="0" smtClean="0">
                <a:latin typeface="Comic Sans MS" panose="030F0702030302020204" pitchFamily="66" charset="0"/>
              </a:rPr>
              <a:t>Any questions?</a:t>
            </a:r>
            <a:endParaRPr lang="en-GB" sz="9000" dirty="0">
              <a:latin typeface="Comic Sans MS" panose="030F0702030302020204" pitchFamily="66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7855" y="2914850"/>
            <a:ext cx="4769170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15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305627" y="3215305"/>
            <a:ext cx="7273639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sorusu</a:t>
            </a:r>
            <a:r>
              <a:rPr lang="en-GB" sz="7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olan</a:t>
            </a:r>
            <a:r>
              <a:rPr lang="en-GB" sz="7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tr-TR" sz="72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65201" y="4444548"/>
            <a:ext cx="9613902" cy="1192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9000" dirty="0">
                <a:solidFill>
                  <a:schemeClr val="bg1">
                    <a:lumMod val="65000"/>
                  </a:schemeClr>
                </a:solidFill>
              </a:rPr>
              <a:t>اي اسئلة؟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1: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device, apps 1, Zoom 1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657140"/>
            <a:ext cx="12192000" cy="179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Today I learnt ….</a:t>
            </a:r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7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6475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9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8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1999" y="3318432"/>
            <a:ext cx="1219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10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1015739" y="4189613"/>
            <a:ext cx="10160522" cy="1267757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0" y="2595786"/>
            <a:ext cx="12147084" cy="87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The class was …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8005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Oval 80"/>
          <p:cNvSpPr/>
          <p:nvPr/>
        </p:nvSpPr>
        <p:spPr>
          <a:xfrm>
            <a:off x="1510301" y="340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4204479" y="399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1765335" y="3296067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2916735" y="3193041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Subtitle 2"/>
          <p:cNvSpPr txBox="1">
            <a:spLocks/>
          </p:cNvSpPr>
          <p:nvPr/>
        </p:nvSpPr>
        <p:spPr>
          <a:xfrm>
            <a:off x="6972363" y="5393402"/>
            <a:ext cx="2356956" cy="73805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5847705" y="4452520"/>
            <a:ext cx="1967566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8131045" y="4452520"/>
            <a:ext cx="3811764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 meeting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6" name="Group 5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27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6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7930479" y="3602874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8068733" y="1512635"/>
                <a:ext cx="209973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Oval 85"/>
          <p:cNvSpPr/>
          <p:nvPr/>
        </p:nvSpPr>
        <p:spPr>
          <a:xfrm>
            <a:off x="10724349" y="3520219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6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7" grpId="0" animBg="1"/>
      <p:bldP spid="93" grpId="0" animBg="1"/>
      <p:bldP spid="99" grpId="0" animBg="1"/>
      <p:bldP spid="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6304"/>
              </p:ext>
            </p:extLst>
          </p:nvPr>
        </p:nvGraphicFramePr>
        <p:xfrm>
          <a:off x="106326" y="507015"/>
          <a:ext cx="11791501" cy="553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1">
                  <a:extLst>
                    <a:ext uri="{9D8B030D-6E8A-4147-A177-3AD203B41FA5}">
                      <a16:colId xmlns:a16="http://schemas.microsoft.com/office/drawing/2014/main" val="777369873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29726484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656833722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761499140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06411466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497738457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670674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4761063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15473693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44135342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344302069"/>
                    </a:ext>
                  </a:extLst>
                </a:gridCol>
              </a:tblGrid>
              <a:tr h="693883">
                <a:tc>
                  <a:txBody>
                    <a:bodyPr/>
                    <a:lstStyle/>
                    <a:p>
                      <a:r>
                        <a:rPr lang="en-GB" dirty="0" smtClean="0"/>
                        <a:t>learner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080463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troubleshoot Zoom audio connection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2531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name/recognise own device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219238"/>
                  </a:ext>
                </a:extLst>
              </a:tr>
              <a:tr h="43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name/recognise own OS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9508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name/recognise own connection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35106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name /recognise some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own apps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69769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orient device to suit self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5465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tap/click device correctly to access Zoom controls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3297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mute/unmute in Zoom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530424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start/stop video in 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97004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locate and leave 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320090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give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72557"/>
                  </a:ext>
                </a:extLst>
              </a:tr>
            </a:tbl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4313930" y="239797"/>
            <a:ext cx="3376292" cy="53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0" dirty="0" smtClean="0">
                <a:latin typeface="Comic Sans MS" panose="030F0702030302020204" pitchFamily="66" charset="0"/>
              </a:rPr>
              <a:t>Session 1 observations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" y="1787379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Welcome</a:t>
            </a:r>
            <a:endParaRPr lang="en-GB" sz="1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720735"/>
            <a:ext cx="5940000" cy="6012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49333" y="727833"/>
            <a:ext cx="5940000" cy="601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88307" y="49604"/>
            <a:ext cx="1619354" cy="638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android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2072" y="41598"/>
            <a:ext cx="912430" cy="638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iOS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31" name="Picture 6" descr="Zoom: iOS Audio Settings | IT@UMN | The people behind the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7" y="957975"/>
            <a:ext cx="1778038" cy="16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072"/>
          <a:stretch/>
        </p:blipFill>
        <p:spPr>
          <a:xfrm>
            <a:off x="2603823" y="1834275"/>
            <a:ext cx="3145724" cy="16717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2" name="Oval 31"/>
          <p:cNvSpPr/>
          <p:nvPr/>
        </p:nvSpPr>
        <p:spPr>
          <a:xfrm>
            <a:off x="2690986" y="2038015"/>
            <a:ext cx="2961515" cy="6377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19427" t="41793" r="19600" b="39496"/>
          <a:stretch/>
        </p:blipFill>
        <p:spPr>
          <a:xfrm>
            <a:off x="7320484" y="1031866"/>
            <a:ext cx="3882984" cy="25317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9121" t="39131" r="19992" b="38195"/>
          <a:stretch/>
        </p:blipFill>
        <p:spPr>
          <a:xfrm>
            <a:off x="7579288" y="4066511"/>
            <a:ext cx="3191886" cy="25113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6" name="Oval 35"/>
          <p:cNvSpPr/>
          <p:nvPr/>
        </p:nvSpPr>
        <p:spPr>
          <a:xfrm>
            <a:off x="8670492" y="1534750"/>
            <a:ext cx="1640731" cy="4466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9368838" y="4531866"/>
            <a:ext cx="744634" cy="3072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9788856" y="2923907"/>
            <a:ext cx="863848" cy="602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823200" y="5046541"/>
            <a:ext cx="2686153" cy="5056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2729" t="4121" r="2966" b="8816"/>
          <a:stretch/>
        </p:blipFill>
        <p:spPr>
          <a:xfrm>
            <a:off x="1916045" y="4205399"/>
            <a:ext cx="3410661" cy="175732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0" name="Oval 49"/>
          <p:cNvSpPr/>
          <p:nvPr/>
        </p:nvSpPr>
        <p:spPr>
          <a:xfrm>
            <a:off x="3138826" y="4635658"/>
            <a:ext cx="2286619" cy="4316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85892" y="5139248"/>
            <a:ext cx="863848" cy="5115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21039" y="2316156"/>
            <a:ext cx="1463675" cy="1765439"/>
            <a:chOff x="821039" y="2316156"/>
            <a:chExt cx="1463675" cy="1765439"/>
          </a:xfrm>
        </p:grpSpPr>
        <p:pic>
          <p:nvPicPr>
            <p:cNvPr id="2052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9750" y="2443775"/>
            <a:ext cx="1463675" cy="1765439"/>
            <a:chOff x="821039" y="2316156"/>
            <a:chExt cx="1463675" cy="1765439"/>
          </a:xfrm>
        </p:grpSpPr>
        <p:pic>
          <p:nvPicPr>
            <p:cNvPr id="43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912" y="5115977"/>
            <a:ext cx="1463675" cy="1765439"/>
            <a:chOff x="821039" y="2316156"/>
            <a:chExt cx="1463675" cy="1765439"/>
          </a:xfrm>
        </p:grpSpPr>
        <p:pic>
          <p:nvPicPr>
            <p:cNvPr id="49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3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479390" y="3006881"/>
            <a:ext cx="1463675" cy="1765439"/>
            <a:chOff x="821039" y="2316156"/>
            <a:chExt cx="1463675" cy="1765439"/>
          </a:xfrm>
        </p:grpSpPr>
        <p:pic>
          <p:nvPicPr>
            <p:cNvPr id="58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259363" y="5098860"/>
            <a:ext cx="1463675" cy="1765439"/>
            <a:chOff x="821039" y="2316156"/>
            <a:chExt cx="1463675" cy="1765439"/>
          </a:xfrm>
        </p:grpSpPr>
        <p:pic>
          <p:nvPicPr>
            <p:cNvPr id="61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2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4" name="Picture 6" descr="Jagyasini Singh Findnewjag GIF - JagyasiniSingh Findnewjag CantHearYou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20" y="0"/>
            <a:ext cx="1747447" cy="17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6" grpId="0" animBg="1"/>
      <p:bldP spid="37" grpId="0" animBg="1"/>
      <p:bldP spid="40" grpId="0" animBg="1"/>
      <p:bldP spid="42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1047029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latin typeface="Comic Sans MS" panose="030F0702030302020204" pitchFamily="66" charset="0"/>
              </a:rPr>
              <a:t>1</a:t>
            </a:r>
            <a:r>
              <a:rPr lang="en-GB" sz="8000" baseline="30000" dirty="0" smtClean="0">
                <a:latin typeface="Comic Sans MS" panose="030F0702030302020204" pitchFamily="66" charset="0"/>
              </a:rPr>
              <a:t>st</a:t>
            </a:r>
            <a:r>
              <a:rPr lang="en-GB" sz="8000" dirty="0" smtClean="0">
                <a:latin typeface="Comic Sans MS" panose="030F0702030302020204" pitchFamily="66" charset="0"/>
              </a:rPr>
              <a:t> February 2021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2799410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Session 2</a:t>
            </a:r>
            <a:endParaRPr lang="en-GB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17950" y="4629945"/>
            <a:ext cx="4356100" cy="1187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Laurie Lawrence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ACL ESOL teacher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1047029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latin typeface="Comic Sans MS" panose="030F0702030302020204" pitchFamily="66" charset="0"/>
              </a:rPr>
              <a:t>1</a:t>
            </a:r>
            <a:r>
              <a:rPr lang="en-GB" sz="8000" baseline="30000" dirty="0" smtClean="0">
                <a:latin typeface="Comic Sans MS" panose="030F0702030302020204" pitchFamily="66" charset="0"/>
              </a:rPr>
              <a:t>st</a:t>
            </a:r>
            <a:r>
              <a:rPr lang="en-GB" sz="8000" dirty="0" smtClean="0">
                <a:latin typeface="Comic Sans MS" panose="030F0702030302020204" pitchFamily="66" charset="0"/>
              </a:rPr>
              <a:t> February 2021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2799410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Session 1</a:t>
            </a:r>
            <a:endParaRPr lang="en-GB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17950" y="4629945"/>
            <a:ext cx="4356100" cy="1187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Laurie Lawrence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ACL ESOL teacher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3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2: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Zoom </a:t>
            </a:r>
            <a:r>
              <a:rPr lang="en-GB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49154" name="Picture 2" descr="Marketing Opportunities From Mobile Apps | Smart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" y="2953358"/>
            <a:ext cx="2462497" cy="1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5 Tablet Apps for Small Busin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/>
          <a:stretch/>
        </p:blipFill>
        <p:spPr bwMode="auto">
          <a:xfrm>
            <a:off x="3320711" y="1982809"/>
            <a:ext cx="4040675" cy="28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Untitled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41" y="1225195"/>
            <a:ext cx="4781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/>
          <p:nvPr/>
        </p:nvCxnSpPr>
        <p:spPr>
          <a:xfrm>
            <a:off x="1463040" y="5390152"/>
            <a:ext cx="2782016" cy="693014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5758750" y="5255005"/>
            <a:ext cx="2709877" cy="808825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3040" y="4679821"/>
            <a:ext cx="0" cy="692958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65982" y="4410843"/>
            <a:ext cx="9308" cy="979309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8626" y="4930022"/>
            <a:ext cx="18916" cy="306672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btitle 2"/>
          <p:cNvSpPr txBox="1">
            <a:spLocks/>
          </p:cNvSpPr>
          <p:nvPr/>
        </p:nvSpPr>
        <p:spPr>
          <a:xfrm>
            <a:off x="3179812" y="2109961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device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278758" y="1653216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-93222" y="5588502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connection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77358" y="179209"/>
            <a:ext cx="1375829" cy="140663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12" descr="Video Resources - Zo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696216" y="253448"/>
            <a:ext cx="894379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ubtitle 2"/>
          <p:cNvSpPr txBox="1">
            <a:spLocks/>
          </p:cNvSpPr>
          <p:nvPr/>
        </p:nvSpPr>
        <p:spPr>
          <a:xfrm>
            <a:off x="5672306" y="1207102"/>
            <a:ext cx="1046127" cy="378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4" name="Picture 12" descr="Wireless World Wifi Earth Broadband Symbol Of Worldwide Internet.. Royalty  Free Cliparts, Vectors, And Stock Illustration. Image 6915880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8" y="5136707"/>
            <a:ext cx="1918912" cy="1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3643325" y="6280580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internet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2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 animBg="1"/>
      <p:bldP spid="37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969094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34" y="3297205"/>
            <a:ext cx="2316196" cy="211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9600" y="3297205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39708" r="51015" b="18701"/>
          <a:stretch/>
        </p:blipFill>
        <p:spPr bwMode="auto">
          <a:xfrm>
            <a:off x="7097166" y="3297204"/>
            <a:ext cx="2414734" cy="20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4018" r="78874" b="40220"/>
          <a:stretch/>
        </p:blipFill>
        <p:spPr bwMode="auto">
          <a:xfrm>
            <a:off x="2025574" y="3296703"/>
            <a:ext cx="2371060" cy="19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2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246" y="2194478"/>
            <a:ext cx="9540554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Unmute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Speak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966" y="33917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5" r="81336" b="20844"/>
          <a:stretch/>
        </p:blipFill>
        <p:spPr bwMode="auto">
          <a:xfrm>
            <a:off x="6817137" y="3281960"/>
            <a:ext cx="1775450" cy="2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87267" r="86697" b="8830"/>
          <a:stretch/>
        </p:blipFill>
        <p:spPr bwMode="auto">
          <a:xfrm>
            <a:off x="2655341" y="3263537"/>
            <a:ext cx="1486455" cy="20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Turn off</a:t>
            </a:r>
            <a:r>
              <a:rPr lang="en-GB" sz="8000" dirty="0" smtClean="0">
                <a:latin typeface="Comic Sans MS" panose="030F0702030302020204" pitchFamily="66" charset="0"/>
              </a:rPr>
              <a:t> your camera.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9076" r="29337" b="30083"/>
          <a:stretch/>
        </p:blipFill>
        <p:spPr bwMode="auto">
          <a:xfrm>
            <a:off x="6847363" y="3295436"/>
            <a:ext cx="2360428" cy="19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oom mobile app quick guide - WSU Technology Knowledge B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12198" r="30436" b="25830"/>
          <a:stretch/>
        </p:blipFill>
        <p:spPr bwMode="auto">
          <a:xfrm>
            <a:off x="1881965" y="3288197"/>
            <a:ext cx="2254103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750887" y="3492137"/>
            <a:ext cx="1543587" cy="16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2" name="Group 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92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4" name="Rectangle 93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02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Rectangle 102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7930479" y="3609125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6" name="Picture 10" descr="WhatsApp for PC - Top Freeware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45"/>
              <a:stretch/>
            </p:blipFill>
            <p:spPr bwMode="auto">
              <a:xfrm>
                <a:off x="6349664" y="3881120"/>
                <a:ext cx="5166490" cy="160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9" name="Straight Connector 108"/>
            <p:cNvCxnSpPr/>
            <p:nvPr/>
          </p:nvCxnSpPr>
          <p:spPr>
            <a:xfrm>
              <a:off x="8068733" y="1512635"/>
              <a:ext cx="20997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12" descr="Video Resources - Zo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9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23" y="5156953"/>
            <a:ext cx="2864760" cy="1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9615738" y="4495791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42" name="Group 14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44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Rectangle 145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2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" name="Rectangle 152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7930479" y="3607537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9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23" y="5156953"/>
            <a:ext cx="2864760" cy="1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9615738" y="4495791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50" y="95400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105519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9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0" y="4378342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4453635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48874" y="4421917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9783900" y="4442799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41" name="Picture 12" descr="Video Resources - Zoom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6" name="Straight Connector 155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7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42" name="Group 141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44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Rectangle 145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52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" name="Rectangle 152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7930479" y="3607537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9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23" y="5156953"/>
            <a:ext cx="2864760" cy="1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9615738" y="4495791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50" y="95400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1055199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9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0" y="4378342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Tap Taphere Sticker by Precision Nutrition for iOS &amp; Android | GIPHY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5" y="4453635"/>
            <a:ext cx="1007246" cy="1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1" name="Straight Arrow Connector 130"/>
          <p:cNvCxnSpPr/>
          <p:nvPr/>
        </p:nvCxnSpPr>
        <p:spPr>
          <a:xfrm>
            <a:off x="6947739" y="2618295"/>
            <a:ext cx="15358" cy="953581"/>
          </a:xfrm>
          <a:prstGeom prst="straightConnector1">
            <a:avLst/>
          </a:prstGeom>
          <a:ln w="2222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48874" y="4421917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9783900" y="4442799"/>
            <a:ext cx="2019454" cy="1885578"/>
          </a:xfrm>
          <a:prstGeom prst="line">
            <a:avLst/>
          </a:prstGeom>
          <a:ln w="2222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41" name="Picture 12" descr="Video Resources - Zoom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6" name="Straight Connector 155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8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ubtitle 2"/>
          <p:cNvSpPr txBox="1">
            <a:spLocks/>
          </p:cNvSpPr>
          <p:nvPr/>
        </p:nvSpPr>
        <p:spPr>
          <a:xfrm>
            <a:off x="6306038" y="4421917"/>
            <a:ext cx="2008638" cy="661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>
            <a:off x="162542" y="1704185"/>
            <a:ext cx="688175" cy="643201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8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0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0" name="Straight Arrow Connector 99"/>
          <p:cNvCxnSpPr/>
          <p:nvPr/>
        </p:nvCxnSpPr>
        <p:spPr>
          <a:xfrm>
            <a:off x="44953" y="5311085"/>
            <a:ext cx="623255" cy="720403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5" name="Straight Arrow Connector 84"/>
          <p:cNvCxnSpPr/>
          <p:nvPr/>
        </p:nvCxnSpPr>
        <p:spPr>
          <a:xfrm flipH="1">
            <a:off x="4445291" y="2887322"/>
            <a:ext cx="824423" cy="491778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86931" y="2274882"/>
            <a:ext cx="822631" cy="380657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661007" y="2347386"/>
            <a:ext cx="807388" cy="211504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61953" y="6398508"/>
            <a:ext cx="658541" cy="271205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994259" y="5587135"/>
            <a:ext cx="274301" cy="745879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661007" y="1813197"/>
            <a:ext cx="766234" cy="502589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18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35842" name="Picture 2" descr="Home - Free web icons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9089933" y="522681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8535078" y="1294950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9144078" y="1878240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Title 3"/>
          <p:cNvSpPr txBox="1">
            <a:spLocks/>
          </p:cNvSpPr>
          <p:nvPr/>
        </p:nvSpPr>
        <p:spPr>
          <a:xfrm>
            <a:off x="9634888" y="8005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41" name="Picture 12" descr="Video Resources - Zoom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2" grpId="0" animBg="1"/>
      <p:bldP spid="133" grpId="0" animBg="1"/>
      <p:bldP spid="1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0" descr="Open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11" y="1794187"/>
            <a:ext cx="2519833" cy="21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Video Resources - Z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2531975" y="1359528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845" y="4936470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99" y="4714600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8479" r="31383" b="11198"/>
          <a:stretch/>
        </p:blipFill>
        <p:spPr>
          <a:xfrm>
            <a:off x="3414879" y="104672"/>
            <a:ext cx="1513900" cy="284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Rectangle 107"/>
          <p:cNvSpPr/>
          <p:nvPr/>
        </p:nvSpPr>
        <p:spPr>
          <a:xfrm>
            <a:off x="416127" y="6017029"/>
            <a:ext cx="2129074" cy="418495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361953" y="6398508"/>
            <a:ext cx="658541" cy="271205"/>
          </a:xfrm>
          <a:prstGeom prst="straightConnector1">
            <a:avLst/>
          </a:prstGeom>
          <a:ln w="1111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9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35842" name="Picture 2" descr="Home - Free web icon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" name="Picture 2" descr="Download Ipad Tablet Transparent Background HQ PNG Image | FreePNGIm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10739" r="8841" b="10629"/>
            <a:stretch/>
          </p:blipFill>
          <p:spPr bwMode="auto">
            <a:xfrm>
              <a:off x="3083152" y="3354624"/>
              <a:ext cx="2220658" cy="305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Daniel Bader's home scree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60" y="368006"/>
              <a:ext cx="1244600" cy="229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20" name="Picture 8" descr="Android Tablets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8727" r="19358" b="8747"/>
            <a:stretch/>
          </p:blipFill>
          <p:spPr bwMode="auto">
            <a:xfrm>
              <a:off x="416127" y="3384484"/>
              <a:ext cx="2119449" cy="282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Subtitle 2"/>
          <p:cNvSpPr txBox="1">
            <a:spLocks/>
          </p:cNvSpPr>
          <p:nvPr/>
        </p:nvSpPr>
        <p:spPr>
          <a:xfrm>
            <a:off x="5505028" y="4277743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Subtitle 2"/>
          <p:cNvSpPr txBox="1">
            <a:spLocks/>
          </p:cNvSpPr>
          <p:nvPr/>
        </p:nvSpPr>
        <p:spPr>
          <a:xfrm>
            <a:off x="10448845" y="4361227"/>
            <a:ext cx="1820360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3" name="Picture 12" descr="Video Resources - Z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8957214" y="4936470"/>
            <a:ext cx="1070489" cy="10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Subtitle 2"/>
          <p:cNvSpPr txBox="1">
            <a:spLocks/>
          </p:cNvSpPr>
          <p:nvPr/>
        </p:nvSpPr>
        <p:spPr>
          <a:xfrm>
            <a:off x="8433185" y="4367693"/>
            <a:ext cx="2218486" cy="833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 app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26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63" y="4361227"/>
            <a:ext cx="1442956" cy="19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Subtitle 2"/>
          <p:cNvSpPr txBox="1">
            <a:spLocks/>
          </p:cNvSpPr>
          <p:nvPr/>
        </p:nvSpPr>
        <p:spPr>
          <a:xfrm>
            <a:off x="7205651" y="4333438"/>
            <a:ext cx="1115421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9634888" y="-3999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2" name="Picture 12" descr="Video Resources - Z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648939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9089933" y="513056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8535078" y="1285325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9144078" y="1868615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6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C 0.06901 -1.85185E-6 0.125 0.05602 0.125 0.125 C 0.125 0.19398 0.06901 0.25 4.375E-6 0.25 C -0.06901 0.25 -0.125 0.19398 -0.125 0.125 C -0.125 0.05602 -0.06901 -1.85185E-6 4.375E-6 -1.85185E-6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  <p:bldP spid="84" grpId="0"/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1: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1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device, apps 1, Zoom 1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83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71" name="Group 70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76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8" name="Rectangle 77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86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7" name="Rectangle 86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7930479" y="3609125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4" name="Picture 10" descr="WhatsApp for PC - Top Freeware"/>
              <p:cNvPicPr>
                <a:picLocks noChangeAspect="1" noChangeArrowheads="1"/>
              </p:cNvPicPr>
              <p:nvPr/>
            </p:nvPicPr>
            <p:blipFill rotWithShape="1"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45"/>
              <a:stretch/>
            </p:blipFill>
            <p:spPr bwMode="auto">
              <a:xfrm>
                <a:off x="6349664" y="3881120"/>
                <a:ext cx="5166490" cy="160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2" name="Straight Connector 71"/>
            <p:cNvCxnSpPr/>
            <p:nvPr/>
          </p:nvCxnSpPr>
          <p:spPr>
            <a:xfrm>
              <a:off x="8068733" y="1512635"/>
              <a:ext cx="20997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77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me - Free web ic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421457" y="4790300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5093" y="4121835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971" y="4781617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31" y="4697182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634743" y="4121835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0000982" y="4166785"/>
            <a:ext cx="1820360" cy="7882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13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42" y="4166785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5005967" y="4121835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7875375" y="4841892"/>
            <a:ext cx="1510143" cy="15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934226" y="4166785"/>
            <a:ext cx="3107161" cy="833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 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43" y="341899"/>
            <a:ext cx="5702539" cy="29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37518" y="6046783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37518" y="6358042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37518" y="6584620"/>
            <a:ext cx="2391231" cy="22499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78129" y="6068456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705211" y="6347299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109879" y="6592110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29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7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/>
      <p:bldP spid="16" grpId="0"/>
      <p:bldP spid="23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-8429" y="764799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13113" y="1629870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5"/>
          <a:stretch/>
        </p:blipFill>
        <p:spPr bwMode="auto">
          <a:xfrm>
            <a:off x="482347" y="2510737"/>
            <a:ext cx="2323268" cy="42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2" t="15697" b="25407"/>
          <a:stretch/>
        </p:blipFill>
        <p:spPr bwMode="auto">
          <a:xfrm>
            <a:off x="9631567" y="2389718"/>
            <a:ext cx="2315390" cy="4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56783" y="978680"/>
            <a:ext cx="2032928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en-CA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mail app</a:t>
            </a:r>
            <a:endParaRPr lang="en-CA" altLang="zh-CN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6398" y="932076"/>
            <a:ext cx="2966602" cy="63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message app</a:t>
            </a:r>
            <a:endParaRPr lang="en-CA" altLang="zh-CN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2229" y="3724350"/>
            <a:ext cx="1096775" cy="843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4400" u="sng" dirty="0" smtClean="0">
                <a:latin typeface="Comic Sans MS" panose="030F0702030302020204" pitchFamily="66" charset="0"/>
              </a:rPr>
              <a:t>link</a:t>
            </a:r>
            <a:endParaRPr lang="en-CA" altLang="zh-CN" sz="4400" u="sng" dirty="0"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87331" y="3610610"/>
            <a:ext cx="1606238" cy="11881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993569" y="4092155"/>
            <a:ext cx="2515419" cy="644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</p:cNvCxnSpPr>
          <p:nvPr/>
        </p:nvCxnSpPr>
        <p:spPr>
          <a:xfrm flipH="1">
            <a:off x="2805615" y="4204709"/>
            <a:ext cx="2581716" cy="3720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467" y="1703112"/>
            <a:ext cx="2726128" cy="1769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888" y="1643599"/>
            <a:ext cx="2726128" cy="1769137"/>
          </a:xfrm>
          <a:prstGeom prst="rect">
            <a:avLst/>
          </a:prstGeom>
        </p:spPr>
      </p:pic>
      <p:pic>
        <p:nvPicPr>
          <p:cNvPr id="16" name="Picture 4" descr="With iOS 14, it's time for Apple to improve its messaging | Macworl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17069" b="4867"/>
          <a:stretch/>
        </p:blipFill>
        <p:spPr bwMode="auto">
          <a:xfrm>
            <a:off x="8200092" y="2445128"/>
            <a:ext cx="808126" cy="7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7263" t="3640" r="3503" b="5811"/>
          <a:stretch/>
        </p:blipFill>
        <p:spPr>
          <a:xfrm>
            <a:off x="7228593" y="2432372"/>
            <a:ext cx="835616" cy="816183"/>
          </a:xfrm>
          <a:prstGeom prst="rect">
            <a:avLst/>
          </a:prstGeom>
        </p:spPr>
      </p:pic>
      <p:pic>
        <p:nvPicPr>
          <p:cNvPr id="19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3332118" y="2528168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Gmail | Google Blo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43" y="2460309"/>
            <a:ext cx="986648" cy="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9508988" y="1815779"/>
            <a:ext cx="2400375" cy="770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message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7078099" y="1546938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52579" r="55075" b="19326"/>
          <a:stretch/>
        </p:blipFill>
        <p:spPr bwMode="auto">
          <a:xfrm>
            <a:off x="8189667" y="1599012"/>
            <a:ext cx="939435" cy="79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967933" y="1891035"/>
            <a:ext cx="1416834" cy="770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email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10" descr="Android Messaging App Icon #111798 - Free Icons Librar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3"/>
          <a:stretch/>
        </p:blipFill>
        <p:spPr bwMode="auto">
          <a:xfrm>
            <a:off x="4542702" y="1519066"/>
            <a:ext cx="770586" cy="8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634" y="1516693"/>
            <a:ext cx="934362" cy="906048"/>
          </a:xfrm>
          <a:prstGeom prst="rect">
            <a:avLst/>
          </a:prstGeom>
        </p:spPr>
      </p:pic>
      <p:pic>
        <p:nvPicPr>
          <p:cNvPr id="44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96" y="5380075"/>
            <a:ext cx="3524015" cy="133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ursor Click GIF by Zanahoria Sarcástica - Find &amp; Share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41" y="5358662"/>
            <a:ext cx="2054234" cy="11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4220025" y="5089165"/>
            <a:ext cx="2008638" cy="66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6264430" y="5179330"/>
            <a:ext cx="2008638" cy="66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510325" y="4856593"/>
            <a:ext cx="5187108" cy="204355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583233" y="179209"/>
            <a:ext cx="1375829" cy="140663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12" descr="Video Resources - Zoo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802091" y="253448"/>
            <a:ext cx="894379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/>
          <p:cNvSpPr txBox="1">
            <a:spLocks/>
          </p:cNvSpPr>
          <p:nvPr/>
        </p:nvSpPr>
        <p:spPr>
          <a:xfrm>
            <a:off x="5778181" y="1207102"/>
            <a:ext cx="1046127" cy="378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 animBg="1"/>
      <p:bldP spid="22" grpId="0"/>
      <p:bldP spid="25" grpId="0"/>
      <p:bldP spid="46" grpId="0"/>
      <p:bldP spid="47" grpId="0"/>
      <p:bldP spid="48" grpId="0" animBg="1"/>
      <p:bldP spid="49" grpId="0" animBg="1"/>
      <p:bldP spid="5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88703" y="424893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01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16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0203112" y="3540119"/>
            <a:ext cx="1820360" cy="15014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</a:t>
            </a:r>
          </a:p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80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99778" y="5648831"/>
            <a:ext cx="1463363" cy="51632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10119" y="4989714"/>
            <a:ext cx="1469691" cy="5912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03082" y="-320152"/>
            <a:ext cx="6593305" cy="4773458"/>
            <a:chOff x="3003082" y="-493403"/>
            <a:chExt cx="6593305" cy="4773458"/>
          </a:xfrm>
        </p:grpSpPr>
        <p:pic>
          <p:nvPicPr>
            <p:cNvPr id="43016" name="Picture 8" descr="Connection lobsterstudio frame by frame design animation illustration pen  character rotate line s… | Motion design animation, Animation, Motion  graphics inspiratio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098" y="-493403"/>
              <a:ext cx="6247977" cy="468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003082" y="4119348"/>
              <a:ext cx="6593305" cy="160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136" r="54327"/>
          <a:stretch/>
        </p:blipFill>
        <p:spPr>
          <a:xfrm>
            <a:off x="8978135" y="5215468"/>
            <a:ext cx="1595286" cy="142685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5610905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24528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2" descr="Home - Free web ico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2226692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ubtitle 2"/>
          <p:cNvSpPr txBox="1">
            <a:spLocks/>
          </p:cNvSpPr>
          <p:nvPr/>
        </p:nvSpPr>
        <p:spPr>
          <a:xfrm>
            <a:off x="2117075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669500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669500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1669500" y="6404793"/>
            <a:ext cx="2391231" cy="224996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2710111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2337193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2741861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8504" t="9019" r="-41" b="804"/>
          <a:stretch/>
        </p:blipFill>
        <p:spPr>
          <a:xfrm>
            <a:off x="7430346" y="4292600"/>
            <a:ext cx="1743574" cy="1406294"/>
          </a:xfrm>
          <a:prstGeom prst="rect">
            <a:avLst/>
          </a:prstGeom>
        </p:spPr>
      </p:pic>
      <p:pic>
        <p:nvPicPr>
          <p:cNvPr id="43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-8429" y="764799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13113" y="1629870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b="59794"/>
          <a:stretch/>
        </p:blipFill>
        <p:spPr bwMode="auto">
          <a:xfrm>
            <a:off x="9356075" y="2030426"/>
            <a:ext cx="2833845" cy="10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t="17968" r="4830" b="70077"/>
          <a:stretch/>
        </p:blipFill>
        <p:spPr bwMode="auto">
          <a:xfrm>
            <a:off x="9372745" y="653287"/>
            <a:ext cx="2819255" cy="11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9634888" y="862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 animBg="1"/>
      <p:bldP spid="23" grpId="0" animBg="1"/>
      <p:bldP spid="14" grpId="0"/>
      <p:bldP spid="9" grpId="0"/>
      <p:bldP spid="35" grpId="0"/>
      <p:bldP spid="39" grpId="0" animBg="1"/>
      <p:bldP spid="40" grpId="0" animBg="1"/>
      <p:bldP spid="4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-8429" y="764799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1329558"/>
          </a:xfrm>
        </p:spPr>
        <p:txBody>
          <a:bodyPr>
            <a:normAutofit fontScale="700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r>
              <a:rPr lang="en-GB" sz="8000" dirty="0" smtClean="0">
                <a:latin typeface="Comic Sans MS" panose="030F0702030302020204" pitchFamily="66" charset="0"/>
              </a:rPr>
              <a:t> this class and </a:t>
            </a:r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latin typeface="Comic Sans MS" panose="030F0702030302020204" pitchFamily="66" charset="0"/>
              </a:rPr>
              <a:t>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/>
          <p:cNvSpPr txBox="1">
            <a:spLocks/>
          </p:cNvSpPr>
          <p:nvPr/>
        </p:nvSpPr>
        <p:spPr>
          <a:xfrm>
            <a:off x="88703" y="424893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01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16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10203112" y="3540119"/>
            <a:ext cx="1820360" cy="15014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</a:t>
            </a:r>
          </a:p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click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80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99778" y="5648831"/>
            <a:ext cx="1463363" cy="51632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10119" y="4989714"/>
            <a:ext cx="1469691" cy="5912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l="4136" r="54327"/>
          <a:stretch/>
        </p:blipFill>
        <p:spPr>
          <a:xfrm>
            <a:off x="8978135" y="5215468"/>
            <a:ext cx="1595286" cy="1426859"/>
          </a:xfrm>
          <a:prstGeom prst="rect">
            <a:avLst/>
          </a:prstGeom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5610905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924528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2226692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2117075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669500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669500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/>
          <a:srcRect l="25189" t="3347" r="26902" b="7101"/>
          <a:stretch/>
        </p:blipFill>
        <p:spPr>
          <a:xfrm>
            <a:off x="1669500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710111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2337193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741861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58504" t="-804" r="-41" b="804"/>
          <a:stretch/>
        </p:blipFill>
        <p:spPr>
          <a:xfrm>
            <a:off x="7443046" y="4139404"/>
            <a:ext cx="1743574" cy="1559490"/>
          </a:xfrm>
          <a:prstGeom prst="rect">
            <a:avLst/>
          </a:prstGeom>
        </p:spPr>
      </p:pic>
      <p:pic>
        <p:nvPicPr>
          <p:cNvPr id="53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13113" y="1629870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b="59794"/>
          <a:stretch/>
        </p:blipFill>
        <p:spPr bwMode="auto">
          <a:xfrm>
            <a:off x="9356075" y="2030426"/>
            <a:ext cx="2833845" cy="10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t="17968" r="4830" b="70077"/>
          <a:stretch/>
        </p:blipFill>
        <p:spPr bwMode="auto">
          <a:xfrm>
            <a:off x="9372745" y="653287"/>
            <a:ext cx="2819255" cy="11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6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  <p:bldP spid="36" grpId="0"/>
      <p:bldP spid="38" grpId="0" animBg="1"/>
      <p:bldP spid="39" grpId="0" animBg="1"/>
      <p:bldP spid="41" grpId="0"/>
      <p:bldP spid="42" grpId="0"/>
      <p:bldP spid="44" grpId="0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09" name="Group 108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19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" name="Rectangle 120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28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9" name="Rectangle 128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H="1" flipV="1">
            <a:off x="11443618" y="1203700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 descr="https://ithelp.illinoisstate.edu/img/5ac1ad7a0bdb88a3b238173ddd48516cbc1a9202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42" y="4792580"/>
            <a:ext cx="4224053" cy="14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val 87"/>
          <p:cNvSpPr/>
          <p:nvPr/>
        </p:nvSpPr>
        <p:spPr>
          <a:xfrm>
            <a:off x="11053465" y="524143"/>
            <a:ext cx="640242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734256" y="406029"/>
            <a:ext cx="6335824" cy="406009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7401826" y="657991"/>
            <a:ext cx="3264439" cy="96654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7407893" y="4978397"/>
            <a:ext cx="3420528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Welcome back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" grpId="0" animBg="1"/>
      <p:bldP spid="82" grpId="0" animBg="1"/>
      <p:bldP spid="7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https://ithelp.illinoisstate.edu/img/5ac1ad7a0bdb88a3b238173ddd48516cbc1a9202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42" y="4792580"/>
            <a:ext cx="4224053" cy="14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401826" y="657991"/>
            <a:ext cx="3264439" cy="96654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ounded Rectangle 83"/>
          <p:cNvSpPr/>
          <p:nvPr/>
        </p:nvSpPr>
        <p:spPr>
          <a:xfrm>
            <a:off x="5734256" y="406029"/>
            <a:ext cx="6335824" cy="406009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Straight Arrow Connector 85"/>
          <p:cNvCxnSpPr/>
          <p:nvPr/>
        </p:nvCxnSpPr>
        <p:spPr>
          <a:xfrm flipH="1" flipV="1">
            <a:off x="11435660" y="5985571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0956925" y="5329890"/>
            <a:ext cx="906690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/>
          <p:cNvGrpSpPr/>
          <p:nvPr/>
        </p:nvGrpSpPr>
        <p:grpSpPr>
          <a:xfrm>
            <a:off x="6815368" y="876661"/>
            <a:ext cx="4328753" cy="2718941"/>
            <a:chOff x="6977772" y="891230"/>
            <a:chExt cx="4328753" cy="2718941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7752" r="3063" b="7"/>
            <a:stretch/>
          </p:blipFill>
          <p:spPr>
            <a:xfrm>
              <a:off x="8070799" y="898021"/>
              <a:ext cx="2168406" cy="271120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Rectangle 99"/>
            <p:cNvSpPr/>
            <p:nvPr/>
          </p:nvSpPr>
          <p:spPr>
            <a:xfrm>
              <a:off x="6977772" y="891230"/>
              <a:ext cx="1103178" cy="27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0203347" y="891709"/>
              <a:ext cx="1103178" cy="271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4" name="Straight Arrow Connector 143"/>
          <p:cNvCxnSpPr/>
          <p:nvPr/>
        </p:nvCxnSpPr>
        <p:spPr>
          <a:xfrm flipH="1" flipV="1">
            <a:off x="11443618" y="1203700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/>
          <p:cNvSpPr/>
          <p:nvPr/>
        </p:nvSpPr>
        <p:spPr>
          <a:xfrm>
            <a:off x="11053465" y="524143"/>
            <a:ext cx="640242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7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https://ithelp.illinoisstate.edu/img/5ac1ad7a0bdb88a3b238173ddd48516cbc1a9202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42" y="4792580"/>
            <a:ext cx="4224053" cy="14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5734256" y="406029"/>
            <a:ext cx="6335824" cy="406009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Straight Arrow Connector 85"/>
          <p:cNvCxnSpPr/>
          <p:nvPr/>
        </p:nvCxnSpPr>
        <p:spPr>
          <a:xfrm flipH="1" flipV="1">
            <a:off x="11435660" y="5985571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0956925" y="5329890"/>
            <a:ext cx="906690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/>
          <p:cNvGrpSpPr/>
          <p:nvPr/>
        </p:nvGrpSpPr>
        <p:grpSpPr>
          <a:xfrm>
            <a:off x="6815368" y="876661"/>
            <a:ext cx="4328753" cy="2718941"/>
            <a:chOff x="6977772" y="891230"/>
            <a:chExt cx="4328753" cy="2718941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7752" r="3063" b="7"/>
            <a:stretch/>
          </p:blipFill>
          <p:spPr>
            <a:xfrm>
              <a:off x="8070799" y="898021"/>
              <a:ext cx="2168406" cy="271120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Rectangle 99"/>
            <p:cNvSpPr/>
            <p:nvPr/>
          </p:nvSpPr>
          <p:spPr>
            <a:xfrm>
              <a:off x="6977772" y="891230"/>
              <a:ext cx="1103178" cy="27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0203347" y="891709"/>
              <a:ext cx="1103178" cy="271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15368" y="851211"/>
            <a:ext cx="4328753" cy="2775689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 flipV="1">
            <a:off x="10241860" y="5985571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9108614" y="5329890"/>
            <a:ext cx="1940386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9" name="Straight Arrow Connector 108"/>
          <p:cNvCxnSpPr/>
          <p:nvPr/>
        </p:nvCxnSpPr>
        <p:spPr>
          <a:xfrm flipH="1" flipV="1">
            <a:off x="11443618" y="1203700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11053465" y="524143"/>
            <a:ext cx="640242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274" name="Picture 2" descr="https://ithelp.illinoisstate.edu/img/a61b9c024142b9e7cda89b25a91dc7b5d717cba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37" y="4727075"/>
            <a:ext cx="4410533" cy="14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5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7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5734256" y="406029"/>
            <a:ext cx="6335824" cy="406009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15368" y="851211"/>
            <a:ext cx="4328753" cy="2775689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 flipV="1">
            <a:off x="10241860" y="5985571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652934" y="5909368"/>
            <a:ext cx="193886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11443618" y="1203700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11053465" y="524143"/>
            <a:ext cx="640242" cy="5523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8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IBM Design Language | Interaction: Touch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23" y="3967523"/>
            <a:ext cx="3004350" cy="300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8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0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3401956" y="4676352"/>
            <a:ext cx="45338" cy="920592"/>
          </a:xfrm>
          <a:prstGeom prst="straightConnector1">
            <a:avLst/>
          </a:prstGeom>
          <a:ln w="222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104778" y="3599159"/>
            <a:ext cx="454382" cy="10272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Rounded Rectangle 83"/>
          <p:cNvSpPr/>
          <p:nvPr/>
        </p:nvSpPr>
        <p:spPr>
          <a:xfrm>
            <a:off x="2935109" y="2919489"/>
            <a:ext cx="2693253" cy="393851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2764748"/>
            <a:ext cx="5786284" cy="1187820"/>
          </a:xfrm>
        </p:spPr>
        <p:txBody>
          <a:bodyPr>
            <a:normAutofit lnSpcReduction="10000"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devices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40962" name="Picture 2" descr="Storyboard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" y="185006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3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5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747532" y="3206747"/>
            <a:ext cx="4852277" cy="365125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2949038" y="3373516"/>
            <a:ext cx="4580464" cy="3361265"/>
            <a:chOff x="1072542" y="2962416"/>
            <a:chExt cx="4580464" cy="3361265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>
              <a:off x="1072542" y="2962416"/>
              <a:ext cx="4580464" cy="3361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778" r="3063" b="-1"/>
            <a:stretch/>
          </p:blipFill>
          <p:spPr>
            <a:xfrm>
              <a:off x="2304219" y="3522884"/>
              <a:ext cx="2164856" cy="2495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4" name="Picture 6" descr="https://assets.zoom.us/images/en-us/mobile/generic/attendee-controls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46" y="3191639"/>
              <a:ext cx="2142640" cy="33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1551484" y="3611311"/>
              <a:ext cx="403931" cy="38150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1557314" y="4081622"/>
              <a:ext cx="406896" cy="3808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1458416" y="3330519"/>
              <a:ext cx="790479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1459185" y="3194858"/>
              <a:ext cx="596906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3"/>
            <a:srcRect l="1723" t="1" b="-2"/>
            <a:stretch/>
          </p:blipFill>
          <p:spPr>
            <a:xfrm>
              <a:off x="1689286" y="5938520"/>
              <a:ext cx="3462393" cy="158669"/>
            </a:xfrm>
            <a:prstGeom prst="rect">
              <a:avLst/>
            </a:prstGeom>
          </p:spPr>
        </p:pic>
      </p:grpSp>
      <p:sp>
        <p:nvSpPr>
          <p:cNvPr id="82" name="Oval 81"/>
          <p:cNvSpPr/>
          <p:nvPr/>
        </p:nvSpPr>
        <p:spPr>
          <a:xfrm>
            <a:off x="3366460" y="3961648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4" descr="Joining a Meeting_iPad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468" r="21281" b="36641"/>
          <a:stretch/>
        </p:blipFill>
        <p:spPr bwMode="auto">
          <a:xfrm>
            <a:off x="8447998" y="4394242"/>
            <a:ext cx="2421467" cy="2404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3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5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747532" y="3206747"/>
            <a:ext cx="4852277" cy="365125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2949038" y="3373516"/>
            <a:ext cx="4580464" cy="3361265"/>
            <a:chOff x="1072542" y="2962416"/>
            <a:chExt cx="4580464" cy="3361265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>
              <a:off x="1072542" y="2962416"/>
              <a:ext cx="4580464" cy="3361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4" name="Picture 6" descr="https://assets.zoom.us/images/en-us/mobile/generic/attendee-controls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46" y="3191639"/>
              <a:ext cx="2142640" cy="33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1551484" y="3611311"/>
              <a:ext cx="403931" cy="38150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1557314" y="4081622"/>
              <a:ext cx="406896" cy="3808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1458416" y="3330519"/>
              <a:ext cx="790479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1459185" y="3194858"/>
              <a:ext cx="596906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3"/>
            <a:srcRect l="1723" t="1" b="-2"/>
            <a:stretch/>
          </p:blipFill>
          <p:spPr>
            <a:xfrm>
              <a:off x="1689286" y="5938520"/>
              <a:ext cx="3462393" cy="158669"/>
            </a:xfrm>
            <a:prstGeom prst="rect">
              <a:avLst/>
            </a:prstGeom>
          </p:spPr>
        </p:pic>
      </p:grpSp>
      <p:sp>
        <p:nvSpPr>
          <p:cNvPr id="82" name="Oval 81"/>
          <p:cNvSpPr/>
          <p:nvPr/>
        </p:nvSpPr>
        <p:spPr>
          <a:xfrm>
            <a:off x="3366460" y="3961648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4" descr="Joining a Meeting_iPad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468" r="21281" b="36641"/>
          <a:stretch/>
        </p:blipFill>
        <p:spPr bwMode="auto">
          <a:xfrm>
            <a:off x="8447998" y="4394242"/>
            <a:ext cx="2421467" cy="2404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96471" y="4225705"/>
            <a:ext cx="2863758" cy="18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4" descr="Joining a Meeting_iP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468" r="21281" b="36641"/>
          <a:stretch/>
        </p:blipFill>
        <p:spPr bwMode="auto">
          <a:xfrm>
            <a:off x="8447998" y="4394242"/>
            <a:ext cx="2421467" cy="2404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This guide will introduce you to the meeting controls and options in Zoom.  We recommend viewing your class in landscape mode (h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56775" r="76444" b="3441"/>
          <a:stretch/>
        </p:blipFill>
        <p:spPr bwMode="auto">
          <a:xfrm>
            <a:off x="8426575" y="4378872"/>
            <a:ext cx="2462089" cy="242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5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7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747532" y="3206747"/>
            <a:ext cx="4852277" cy="365125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2949038" y="3373516"/>
            <a:ext cx="4580464" cy="3361265"/>
            <a:chOff x="1072542" y="2962416"/>
            <a:chExt cx="4580464" cy="3361265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>
              <a:off x="1072542" y="2962416"/>
              <a:ext cx="4580464" cy="3361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4" name="Picture 6" descr="https://assets.zoom.us/images/en-us/mobile/generic/attendee-controls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46" y="3191639"/>
              <a:ext cx="2142640" cy="33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1551484" y="3611311"/>
              <a:ext cx="403931" cy="38150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1557314" y="4081622"/>
              <a:ext cx="406896" cy="3808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1458416" y="3330519"/>
              <a:ext cx="790479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1459185" y="3194858"/>
              <a:ext cx="596906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5"/>
            <a:srcRect l="1723" t="1" b="-2"/>
            <a:stretch/>
          </p:blipFill>
          <p:spPr>
            <a:xfrm>
              <a:off x="1689286" y="5938520"/>
              <a:ext cx="3462393" cy="158669"/>
            </a:xfrm>
            <a:prstGeom prst="rect">
              <a:avLst/>
            </a:prstGeom>
          </p:spPr>
        </p:pic>
      </p:grpSp>
      <p:sp>
        <p:nvSpPr>
          <p:cNvPr id="82" name="Oval 81"/>
          <p:cNvSpPr/>
          <p:nvPr/>
        </p:nvSpPr>
        <p:spPr>
          <a:xfrm>
            <a:off x="3366460" y="3961648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96471" y="4225705"/>
            <a:ext cx="2863758" cy="1836302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3372810" y="4431241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6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3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5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747532" y="3206747"/>
            <a:ext cx="4852277" cy="365125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2949038" y="3373516"/>
            <a:ext cx="4580464" cy="3361265"/>
            <a:chOff x="1072542" y="2962416"/>
            <a:chExt cx="4580464" cy="3361265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>
              <a:off x="1072542" y="2962416"/>
              <a:ext cx="4580464" cy="3361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778" r="3063" b="-1"/>
            <a:stretch/>
          </p:blipFill>
          <p:spPr>
            <a:xfrm>
              <a:off x="2304219" y="3522884"/>
              <a:ext cx="2164856" cy="2495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4" name="Picture 6" descr="https://assets.zoom.us/images/en-us/mobile/generic/attendee-controls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46" y="3191639"/>
              <a:ext cx="2142640" cy="332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1551484" y="3611311"/>
              <a:ext cx="403931" cy="38150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1557314" y="4081622"/>
              <a:ext cx="406896" cy="3808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1458416" y="3330519"/>
              <a:ext cx="790479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1459185" y="3194858"/>
              <a:ext cx="596906" cy="20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3"/>
            <a:srcRect l="1723" t="1" b="-2"/>
            <a:stretch/>
          </p:blipFill>
          <p:spPr>
            <a:xfrm>
              <a:off x="1689286" y="5938520"/>
              <a:ext cx="3462393" cy="158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1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6" name="Group 5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32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4" name="Rectangle 133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40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1" name="Rectangle 140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930479" y="3602874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8068733" y="1512635"/>
                <a:ext cx="209973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4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6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2935109" y="2919489"/>
            <a:ext cx="2693253" cy="393851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819054" y="101254"/>
            <a:ext cx="1474233" cy="2825094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ounded Rectangle 72"/>
          <p:cNvSpPr/>
          <p:nvPr/>
        </p:nvSpPr>
        <p:spPr>
          <a:xfrm>
            <a:off x="3453368" y="104671"/>
            <a:ext cx="1474233" cy="281481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ounded Rectangle 73"/>
          <p:cNvSpPr/>
          <p:nvPr/>
        </p:nvSpPr>
        <p:spPr>
          <a:xfrm>
            <a:off x="165838" y="3015403"/>
            <a:ext cx="2591647" cy="377601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2" descr="Zoom – looks different on computer, tablet, phone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25" y="4340899"/>
            <a:ext cx="1540411" cy="247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4" descr="Top Swipe Stickers for Android &amp; iOS | Gfycat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76" y="4796105"/>
            <a:ext cx="4167968" cy="17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14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079500" y="2098585"/>
            <a:ext cx="10171545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0" dirty="0" smtClean="0">
                <a:latin typeface="Comic Sans MS" panose="030F0702030302020204" pitchFamily="66" charset="0"/>
              </a:rPr>
              <a:t>Any questions?</a:t>
            </a:r>
            <a:endParaRPr lang="en-GB" sz="9000" dirty="0">
              <a:latin typeface="Comic Sans MS" panose="030F0702030302020204" pitchFamily="66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7855" y="2914850"/>
            <a:ext cx="4769170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15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305627" y="3215305"/>
            <a:ext cx="7273639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sorusu</a:t>
            </a:r>
            <a:r>
              <a:rPr lang="en-GB" sz="7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olan</a:t>
            </a:r>
            <a:r>
              <a:rPr lang="en-GB" sz="7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tr-TR" sz="72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65201" y="4444548"/>
            <a:ext cx="9613902" cy="1192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9000" dirty="0">
                <a:solidFill>
                  <a:schemeClr val="bg1">
                    <a:lumMod val="65000"/>
                  </a:schemeClr>
                </a:solidFill>
              </a:rPr>
              <a:t>اي اسئلة؟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2: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Zoom </a:t>
            </a:r>
            <a:r>
              <a:rPr lang="en-GB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657140"/>
            <a:ext cx="12192000" cy="179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Today I learnt ….</a:t>
            </a:r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7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6475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9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8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1999" y="3318432"/>
            <a:ext cx="1219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10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1015739" y="4189613"/>
            <a:ext cx="10160522" cy="1267757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0" y="2595786"/>
            <a:ext cx="12147084" cy="87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The class was …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8005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Oval 80"/>
          <p:cNvSpPr/>
          <p:nvPr/>
        </p:nvSpPr>
        <p:spPr>
          <a:xfrm>
            <a:off x="1510301" y="340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4204479" y="399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1765335" y="3296067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2916735" y="3193041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Subtitle 2"/>
          <p:cNvSpPr txBox="1">
            <a:spLocks/>
          </p:cNvSpPr>
          <p:nvPr/>
        </p:nvSpPr>
        <p:spPr>
          <a:xfrm>
            <a:off x="6972363" y="5393402"/>
            <a:ext cx="2356956" cy="73805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5847705" y="4452520"/>
            <a:ext cx="1967566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8131045" y="4452520"/>
            <a:ext cx="3811764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 meeting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6" name="Group 5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27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6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7930479" y="3602874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8068733" y="1512635"/>
                <a:ext cx="209973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Oval 85"/>
          <p:cNvSpPr/>
          <p:nvPr/>
        </p:nvSpPr>
        <p:spPr>
          <a:xfrm>
            <a:off x="10724349" y="3520219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2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7" grpId="0" animBg="1"/>
      <p:bldP spid="93" grpId="0" animBg="1"/>
      <p:bldP spid="99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720735"/>
            <a:ext cx="5940000" cy="6012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146135" y="736396"/>
            <a:ext cx="5940000" cy="601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How to Add and Remove Home Screens on iPho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4543" r="9877" b="4898"/>
          <a:stretch/>
        </p:blipFill>
        <p:spPr bwMode="auto">
          <a:xfrm>
            <a:off x="6574511" y="1372790"/>
            <a:ext cx="1330439" cy="26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75787" y="1390630"/>
            <a:ext cx="1247807" cy="2666086"/>
            <a:chOff x="279400" y="897467"/>
            <a:chExt cx="2954868" cy="5808134"/>
          </a:xfrm>
        </p:grpSpPr>
        <p:pic>
          <p:nvPicPr>
            <p:cNvPr id="8" name="Picture 2" descr="Apple iPhone 11 PNG Image Transparent Background | PNG Art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1" t="2363" r="32487" b="2496"/>
            <a:stretch/>
          </p:blipFill>
          <p:spPr bwMode="auto">
            <a:xfrm>
              <a:off x="279400" y="897467"/>
              <a:ext cx="2954868" cy="5808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nstall apps - Samsung Galaxy A40 - Android 9.0 - Device Guid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97" y="1121370"/>
              <a:ext cx="2534122" cy="533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43357" y="1390630"/>
            <a:ext cx="950902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Alcatel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315" y="1752063"/>
            <a:ext cx="898003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Galaxy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8581" y="2095585"/>
            <a:ext cx="950901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CA" altLang="zh-CN" dirty="0" smtClean="0">
                <a:latin typeface="Comic Sans MS" panose="030F0702030302020204" pitchFamily="66" charset="0"/>
              </a:rPr>
              <a:t>Huawei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115" y="2439107"/>
            <a:ext cx="468398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LG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487" y="2806680"/>
            <a:ext cx="1151277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Motorola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3265" y="736396"/>
            <a:ext cx="1297150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phone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385" y="721241"/>
            <a:ext cx="1412566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iPhone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1616" y="3154448"/>
            <a:ext cx="798617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Nokia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931" y="3445821"/>
            <a:ext cx="1117614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>
                <a:latin typeface="Comic Sans MS" panose="030F0702030302020204" pitchFamily="66" charset="0"/>
              </a:rPr>
              <a:t>Samsung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8924" y="3793708"/>
            <a:ext cx="707245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dirty="0" smtClean="0">
                <a:latin typeface="Comic Sans MS" panose="030F0702030302020204" pitchFamily="66" charset="0"/>
              </a:rPr>
              <a:t>Sony</a:t>
            </a:r>
            <a:endParaRPr lang="en-CA" altLang="zh-CN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80071" y="-254123"/>
            <a:ext cx="3108081" cy="111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6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device</a:t>
            </a:r>
            <a:endParaRPr lang="en-CA" altLang="zh-CN" sz="6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856105" y="721241"/>
            <a:ext cx="970138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iPad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16973" y="752057"/>
            <a:ext cx="1362874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tablet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25" name="Picture 2" descr="Download Ipad Tablet Transparent Background HQ PNG Image | FreePNG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95" y="1397433"/>
            <a:ext cx="2088159" cy="29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Samsung Tablet Png - Tablette Samsung Galaxy Tab E Prix (900x9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323" y="1403999"/>
            <a:ext cx="1734777" cy="28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22592" r="3964" b="8889"/>
          <a:stretch/>
        </p:blipFill>
        <p:spPr>
          <a:xfrm>
            <a:off x="1626445" y="4724224"/>
            <a:ext cx="2995433" cy="200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90" y="4616016"/>
            <a:ext cx="2995058" cy="2087278"/>
          </a:xfrm>
          <a:prstGeom prst="rect">
            <a:avLst/>
          </a:prstGeom>
        </p:spPr>
      </p:pic>
      <p:pic>
        <p:nvPicPr>
          <p:cNvPr id="3078" name="Picture 6" descr="toshiba laptop windows 7 - Clip Art Librar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13" y="4710248"/>
            <a:ext cx="2774439" cy="195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421987" y="4041842"/>
            <a:ext cx="1356462" cy="638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laptop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88307" y="49604"/>
            <a:ext cx="1619354" cy="638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android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2072" y="41598"/>
            <a:ext cx="912430" cy="638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iOS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297418"/>
              </p:ext>
            </p:extLst>
          </p:nvPr>
        </p:nvGraphicFramePr>
        <p:xfrm>
          <a:off x="106326" y="507015"/>
          <a:ext cx="11791501" cy="476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1">
                  <a:extLst>
                    <a:ext uri="{9D8B030D-6E8A-4147-A177-3AD203B41FA5}">
                      <a16:colId xmlns:a16="http://schemas.microsoft.com/office/drawing/2014/main" val="777369873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29726484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656833722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761499140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06411466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497738457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670674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4761063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15473693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44135342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344302069"/>
                    </a:ext>
                  </a:extLst>
                </a:gridCol>
              </a:tblGrid>
              <a:tr h="693883">
                <a:tc>
                  <a:txBody>
                    <a:bodyPr/>
                    <a:lstStyle/>
                    <a:p>
                      <a:r>
                        <a:rPr lang="en-GB" dirty="0" smtClean="0"/>
                        <a:t>learner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080463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troubleshoot Zoom audio connection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2531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locate</a:t>
                      </a:r>
                      <a:r>
                        <a:rPr lang="en-GB" sz="1050" baseline="0" dirty="0" smtClean="0"/>
                        <a:t> </a:t>
                      </a:r>
                      <a:r>
                        <a:rPr lang="en-GB" sz="1050" dirty="0" smtClean="0"/>
                        <a:t>device home button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219238"/>
                  </a:ext>
                </a:extLst>
              </a:tr>
              <a:tr h="43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</a:t>
                      </a:r>
                      <a:r>
                        <a:rPr lang="en-GB" sz="1050" baseline="0" dirty="0" smtClean="0"/>
                        <a:t> navigate from Zoom to device home screen and return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9508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locate</a:t>
                      </a:r>
                      <a:r>
                        <a:rPr lang="en-GB" sz="1050" baseline="0" dirty="0" smtClean="0"/>
                        <a:t> Zoom app and re-enter from device home screen </a:t>
                      </a:r>
                      <a:endParaRPr lang="en-GB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35106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name /recognise how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they access ACL Zoom invitation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69769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locate 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ACL Zoom invitation</a:t>
                      </a:r>
                      <a:endParaRPr lang="en-GB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5465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leave Zoom session and re-enter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3297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ocate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participant thumbnails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530424"/>
                  </a:ext>
                </a:extLst>
              </a:tr>
            </a:tbl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4313930" y="239797"/>
            <a:ext cx="3376292" cy="53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0" dirty="0" smtClean="0">
                <a:latin typeface="Comic Sans MS" panose="030F0702030302020204" pitchFamily="66" charset="0"/>
              </a:rPr>
              <a:t>Session 2 observations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" y="1787379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Welcome</a:t>
            </a:r>
            <a:endParaRPr lang="en-GB" sz="1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720735"/>
            <a:ext cx="5940000" cy="6012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49333" y="727833"/>
            <a:ext cx="5940000" cy="601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88307" y="49604"/>
            <a:ext cx="1619354" cy="638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android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2072" y="41598"/>
            <a:ext cx="912430" cy="638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iOS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31" name="Picture 6" descr="Zoom: iOS Audio Settings | IT@UMN | The people behind the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7" y="957975"/>
            <a:ext cx="1778038" cy="16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072"/>
          <a:stretch/>
        </p:blipFill>
        <p:spPr>
          <a:xfrm>
            <a:off x="2603823" y="1834275"/>
            <a:ext cx="3145724" cy="16717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2" name="Oval 31"/>
          <p:cNvSpPr/>
          <p:nvPr/>
        </p:nvSpPr>
        <p:spPr>
          <a:xfrm>
            <a:off x="2690986" y="2038015"/>
            <a:ext cx="2961515" cy="6377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19427" t="41793" r="19600" b="39496"/>
          <a:stretch/>
        </p:blipFill>
        <p:spPr>
          <a:xfrm>
            <a:off x="7320484" y="1031866"/>
            <a:ext cx="3882984" cy="25317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9121" t="39131" r="19992" b="38195"/>
          <a:stretch/>
        </p:blipFill>
        <p:spPr>
          <a:xfrm>
            <a:off x="7579288" y="4066511"/>
            <a:ext cx="3191886" cy="25113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6" name="Oval 35"/>
          <p:cNvSpPr/>
          <p:nvPr/>
        </p:nvSpPr>
        <p:spPr>
          <a:xfrm>
            <a:off x="8670492" y="1534750"/>
            <a:ext cx="1640731" cy="4466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9368838" y="4531866"/>
            <a:ext cx="744634" cy="3072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9788856" y="2923907"/>
            <a:ext cx="863848" cy="602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823200" y="5046541"/>
            <a:ext cx="2686153" cy="5056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2729" t="4121" r="2966" b="8816"/>
          <a:stretch/>
        </p:blipFill>
        <p:spPr>
          <a:xfrm>
            <a:off x="1916045" y="4205399"/>
            <a:ext cx="3410661" cy="175732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0" name="Oval 49"/>
          <p:cNvSpPr/>
          <p:nvPr/>
        </p:nvSpPr>
        <p:spPr>
          <a:xfrm>
            <a:off x="3138826" y="4635658"/>
            <a:ext cx="2286619" cy="4316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85892" y="5139248"/>
            <a:ext cx="863848" cy="5115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21039" y="2316156"/>
            <a:ext cx="1463675" cy="1765439"/>
            <a:chOff x="821039" y="2316156"/>
            <a:chExt cx="1463675" cy="1765439"/>
          </a:xfrm>
        </p:grpSpPr>
        <p:pic>
          <p:nvPicPr>
            <p:cNvPr id="2052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9750" y="2443775"/>
            <a:ext cx="1463675" cy="1765439"/>
            <a:chOff x="821039" y="2316156"/>
            <a:chExt cx="1463675" cy="1765439"/>
          </a:xfrm>
        </p:grpSpPr>
        <p:pic>
          <p:nvPicPr>
            <p:cNvPr id="43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912" y="5115977"/>
            <a:ext cx="1463675" cy="1765439"/>
            <a:chOff x="821039" y="2316156"/>
            <a:chExt cx="1463675" cy="1765439"/>
          </a:xfrm>
        </p:grpSpPr>
        <p:pic>
          <p:nvPicPr>
            <p:cNvPr id="49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3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479390" y="3006881"/>
            <a:ext cx="1463675" cy="1765439"/>
            <a:chOff x="821039" y="2316156"/>
            <a:chExt cx="1463675" cy="1765439"/>
          </a:xfrm>
        </p:grpSpPr>
        <p:pic>
          <p:nvPicPr>
            <p:cNvPr id="58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259363" y="5098860"/>
            <a:ext cx="1463675" cy="1765439"/>
            <a:chOff x="821039" y="2316156"/>
            <a:chExt cx="1463675" cy="1765439"/>
          </a:xfrm>
        </p:grpSpPr>
        <p:pic>
          <p:nvPicPr>
            <p:cNvPr id="61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2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4" name="Picture 6" descr="Jagyasini Singh Findnewjag GIF - JagyasiniSingh Findnewjag CantHearYou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20" y="0"/>
            <a:ext cx="1747447" cy="17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8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6" grpId="0" animBg="1"/>
      <p:bldP spid="37" grpId="0" animBg="1"/>
      <p:bldP spid="40" grpId="0" animBg="1"/>
      <p:bldP spid="42" grpId="0" animBg="1"/>
      <p:bldP spid="50" grpId="0" animBg="1"/>
      <p:bldP spid="5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1047029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latin typeface="Comic Sans MS" panose="030F0702030302020204" pitchFamily="66" charset="0"/>
              </a:rPr>
              <a:t>1</a:t>
            </a:r>
            <a:r>
              <a:rPr lang="en-GB" sz="8000" baseline="30000" dirty="0" smtClean="0">
                <a:latin typeface="Comic Sans MS" panose="030F0702030302020204" pitchFamily="66" charset="0"/>
              </a:rPr>
              <a:t>st</a:t>
            </a:r>
            <a:r>
              <a:rPr lang="en-GB" sz="8000" dirty="0" smtClean="0">
                <a:latin typeface="Comic Sans MS" panose="030F0702030302020204" pitchFamily="66" charset="0"/>
              </a:rPr>
              <a:t> February 2021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2799410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Session 3</a:t>
            </a:r>
            <a:endParaRPr lang="en-GB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17950" y="4629945"/>
            <a:ext cx="4356100" cy="1187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Laurie Lawrence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ACL ESOL teacher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9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</a:t>
            </a:r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WhatsApp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49154" name="Picture 2" descr="Marketing Opportunities From Mobile Apps | Smart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" y="2953358"/>
            <a:ext cx="2462497" cy="1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5 Tablet Apps for Small Busin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/>
          <a:stretch/>
        </p:blipFill>
        <p:spPr bwMode="auto">
          <a:xfrm>
            <a:off x="3320711" y="1982809"/>
            <a:ext cx="4040675" cy="28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Untitled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41" y="1225195"/>
            <a:ext cx="4781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/>
          <p:nvPr/>
        </p:nvCxnSpPr>
        <p:spPr>
          <a:xfrm>
            <a:off x="1463040" y="5390152"/>
            <a:ext cx="2782016" cy="693014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5758750" y="5255005"/>
            <a:ext cx="2709877" cy="808825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3040" y="4679821"/>
            <a:ext cx="0" cy="692958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65982" y="4410843"/>
            <a:ext cx="9308" cy="979309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8626" y="4930022"/>
            <a:ext cx="18916" cy="306672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btitle 2"/>
          <p:cNvSpPr txBox="1">
            <a:spLocks/>
          </p:cNvSpPr>
          <p:nvPr/>
        </p:nvSpPr>
        <p:spPr>
          <a:xfrm>
            <a:off x="3179812" y="2109961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device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278758" y="1653216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-93222" y="5588502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connection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4" name="Picture 12" descr="Wireless World Wifi Earth Broadband Symbol Of Worldwide Internet.. Royalty  Free Cliparts, Vectors, And Stock Illustration. Image 6915880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8" y="5136707"/>
            <a:ext cx="1918912" cy="1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3643325" y="6280580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internet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840270" y="179209"/>
            <a:ext cx="1379705" cy="1406632"/>
            <a:chOff x="3153258" y="179209"/>
            <a:chExt cx="1375829" cy="1406632"/>
          </a:xfrm>
        </p:grpSpPr>
        <p:sp>
          <p:nvSpPr>
            <p:cNvPr id="21" name="Rectangle 20"/>
            <p:cNvSpPr/>
            <p:nvPr/>
          </p:nvSpPr>
          <p:spPr>
            <a:xfrm>
              <a:off x="3153258" y="179209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12" descr="Video Resources - Zo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3" t="8561" r="8685" b="8400"/>
            <a:stretch/>
          </p:blipFill>
          <p:spPr bwMode="auto">
            <a:xfrm>
              <a:off x="3372116" y="253448"/>
              <a:ext cx="894379" cy="90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3348206" y="1207102"/>
              <a:ext cx="1046127" cy="37873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Zoom</a:t>
              </a:r>
              <a:endParaRPr lang="en-GB" sz="40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34734" y="180813"/>
            <a:ext cx="1375829" cy="1471863"/>
            <a:chOff x="1661562" y="180813"/>
            <a:chExt cx="1375829" cy="1471863"/>
          </a:xfrm>
        </p:grpSpPr>
        <p:sp>
          <p:nvSpPr>
            <p:cNvPr id="26" name="Rectangle 25"/>
            <p:cNvSpPr/>
            <p:nvPr/>
          </p:nvSpPr>
          <p:spPr>
            <a:xfrm>
              <a:off x="1661562" y="180813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4" descr="With iOS 14, it's time for Apple to improve its messaging | Macworl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4" r="17069" b="4867"/>
            <a:stretch/>
          </p:blipFill>
          <p:spPr bwMode="auto">
            <a:xfrm>
              <a:off x="2391378" y="766474"/>
              <a:ext cx="499713" cy="48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/>
            <a:srcRect l="7263" t="3640" r="3503" b="5811"/>
            <a:stretch/>
          </p:blipFill>
          <p:spPr>
            <a:xfrm>
              <a:off x="1733133" y="718747"/>
              <a:ext cx="516712" cy="504695"/>
            </a:xfrm>
            <a:prstGeom prst="rect">
              <a:avLst/>
            </a:prstGeom>
          </p:spPr>
        </p:pic>
        <p:pic>
          <p:nvPicPr>
            <p:cNvPr id="30" name="Picture 12" descr="Text Message Icon HD Stock Images | Shutterstock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5" t="51785" r="12488" b="20120"/>
            <a:stretch/>
          </p:blipFill>
          <p:spPr bwMode="auto">
            <a:xfrm>
              <a:off x="1727771" y="217529"/>
              <a:ext cx="591210" cy="49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Text Message Icon HD Stock Images | Shutterstock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8" t="52579" r="55075" b="19326"/>
            <a:stretch/>
          </p:blipFill>
          <p:spPr bwMode="auto">
            <a:xfrm>
              <a:off x="2383528" y="228754"/>
              <a:ext cx="580910" cy="48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Subtitle 2"/>
            <p:cNvSpPr txBox="1">
              <a:spLocks/>
            </p:cNvSpPr>
            <p:nvPr/>
          </p:nvSpPr>
          <p:spPr>
            <a:xfrm>
              <a:off x="1698163" y="1220022"/>
              <a:ext cx="1336417" cy="43265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message</a:t>
              </a:r>
              <a:endParaRPr lang="en-GB" sz="40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43941" y="176469"/>
            <a:ext cx="1376740" cy="1418833"/>
            <a:chOff x="4653133" y="179209"/>
            <a:chExt cx="1376740" cy="1418833"/>
          </a:xfrm>
        </p:grpSpPr>
        <p:sp>
          <p:nvSpPr>
            <p:cNvPr id="40" name="Rectangle 39"/>
            <p:cNvSpPr/>
            <p:nvPr/>
          </p:nvSpPr>
          <p:spPr>
            <a:xfrm>
              <a:off x="4653133" y="179209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6" descr="Microsoft Office 365- Elite Grou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" t="22349" r="77381" b="57318"/>
            <a:stretch/>
          </p:blipFill>
          <p:spPr bwMode="auto">
            <a:xfrm>
              <a:off x="4711700" y="816889"/>
              <a:ext cx="570110" cy="48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Gmail | Google Blo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0466" y="707453"/>
              <a:ext cx="612253" cy="61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Android Messaging App Icon #111798 - Free Icons Library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3"/>
            <a:stretch/>
          </p:blipFill>
          <p:spPr bwMode="auto">
            <a:xfrm>
              <a:off x="5424163" y="185398"/>
              <a:ext cx="478177" cy="539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3"/>
            <a:srcRect l="4846" t="6875"/>
            <a:stretch/>
          </p:blipFill>
          <p:spPr>
            <a:xfrm>
              <a:off x="4714875" y="241300"/>
              <a:ext cx="551710" cy="523585"/>
            </a:xfrm>
            <a:prstGeom prst="rect">
              <a:avLst/>
            </a:prstGeom>
          </p:spPr>
        </p:pic>
        <p:sp>
          <p:nvSpPr>
            <p:cNvPr id="46" name="Subtitle 2"/>
            <p:cNvSpPr txBox="1">
              <a:spLocks/>
            </p:cNvSpPr>
            <p:nvPr/>
          </p:nvSpPr>
          <p:spPr>
            <a:xfrm>
              <a:off x="4693456" y="1165225"/>
              <a:ext cx="1336417" cy="43281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email</a:t>
              </a:r>
              <a:endParaRPr lang="en-GB" sz="28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969094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34" y="3297205"/>
            <a:ext cx="2316196" cy="211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9600" y="3297205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39708" r="51015" b="18701"/>
          <a:stretch/>
        </p:blipFill>
        <p:spPr bwMode="auto">
          <a:xfrm>
            <a:off x="7097166" y="3297204"/>
            <a:ext cx="2414734" cy="20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4018" r="78874" b="40220"/>
          <a:stretch/>
        </p:blipFill>
        <p:spPr bwMode="auto">
          <a:xfrm>
            <a:off x="2025574" y="3296703"/>
            <a:ext cx="2371060" cy="19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246" y="2194478"/>
            <a:ext cx="9540554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Unmute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Speak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966" y="33917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5" r="81336" b="20844"/>
          <a:stretch/>
        </p:blipFill>
        <p:spPr bwMode="auto">
          <a:xfrm>
            <a:off x="6817137" y="3281960"/>
            <a:ext cx="1775450" cy="2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87267" r="86697" b="8830"/>
          <a:stretch/>
        </p:blipFill>
        <p:spPr bwMode="auto">
          <a:xfrm>
            <a:off x="2655341" y="3263537"/>
            <a:ext cx="1486455" cy="20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Turn off</a:t>
            </a:r>
            <a:r>
              <a:rPr lang="en-GB" sz="8000" dirty="0" smtClean="0">
                <a:latin typeface="Comic Sans MS" panose="030F0702030302020204" pitchFamily="66" charset="0"/>
              </a:rPr>
              <a:t> your camera.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9076" r="29337" b="30083"/>
          <a:stretch/>
        </p:blipFill>
        <p:spPr bwMode="auto">
          <a:xfrm>
            <a:off x="6847363" y="3295436"/>
            <a:ext cx="2360428" cy="19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oom mobile app quick guide - WSU Technology Knowledge B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12198" r="30436" b="25830"/>
          <a:stretch/>
        </p:blipFill>
        <p:spPr bwMode="auto">
          <a:xfrm>
            <a:off x="1881965" y="3288197"/>
            <a:ext cx="2254103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750887" y="3492137"/>
            <a:ext cx="1543587" cy="16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544" y="5056496"/>
            <a:ext cx="2407896" cy="176913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167" y="5065003"/>
            <a:ext cx="2726128" cy="1769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32" y="5031018"/>
            <a:ext cx="2726128" cy="1769137"/>
          </a:xfrm>
          <a:prstGeom prst="rect">
            <a:avLst/>
          </a:prstGeom>
        </p:spPr>
      </p:pic>
      <p:pic>
        <p:nvPicPr>
          <p:cNvPr id="3074" name="Picture 2" descr="Is a mobile application actually beneficial for your business? | Digital 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5" y="215987"/>
            <a:ext cx="11523407" cy="44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06211" y="-408587"/>
            <a:ext cx="3108081" cy="111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6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</a:t>
            </a:r>
            <a:endParaRPr lang="en-CA" altLang="zh-CN" sz="6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With iOS 14, it's time for Apple to improve its messaging | Macwor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17069" b="4867"/>
          <a:stretch/>
        </p:blipFill>
        <p:spPr bwMode="auto">
          <a:xfrm>
            <a:off x="3008836" y="5832547"/>
            <a:ext cx="808126" cy="7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263" t="3640" r="3503" b="5811"/>
          <a:stretch/>
        </p:blipFill>
        <p:spPr>
          <a:xfrm>
            <a:off x="2037337" y="5819791"/>
            <a:ext cx="835616" cy="816183"/>
          </a:xfrm>
          <a:prstGeom prst="rect">
            <a:avLst/>
          </a:prstGeom>
        </p:spPr>
      </p:pic>
      <p:pic>
        <p:nvPicPr>
          <p:cNvPr id="3078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5099818" y="5890059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mail | Google Bl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43" y="5822200"/>
            <a:ext cx="986648" cy="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76526" y="4371448"/>
            <a:ext cx="3464620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essage app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1886843" y="4934357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52579" r="55075" b="19326"/>
          <a:stretch/>
        </p:blipFill>
        <p:spPr bwMode="auto">
          <a:xfrm>
            <a:off x="2998411" y="4986431"/>
            <a:ext cx="939435" cy="79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2"/>
          <p:cNvSpPr txBox="1">
            <a:spLocks/>
          </p:cNvSpPr>
          <p:nvPr/>
        </p:nvSpPr>
        <p:spPr>
          <a:xfrm>
            <a:off x="4846558" y="4378091"/>
            <a:ext cx="2650172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mail 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0" descr="Android Messaging App Icon #111798 - Free Icons Librar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3"/>
          <a:stretch/>
        </p:blipFill>
        <p:spPr bwMode="auto">
          <a:xfrm>
            <a:off x="6310402" y="4880957"/>
            <a:ext cx="770586" cy="8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334" y="4878584"/>
            <a:ext cx="934362" cy="906048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7792480" y="4378091"/>
            <a:ext cx="2792101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2" name="Picture 10" descr="WhatsApp Messenger - Apps on Google Pl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93" y="5293506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176410" y="1910910"/>
            <a:ext cx="2173015" cy="227118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4" name="Picture 12" descr="Video Resources - Zoo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537673" y="1996142"/>
            <a:ext cx="1450488" cy="14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/>
          <p:cNvSpPr txBox="1">
            <a:spLocks/>
          </p:cNvSpPr>
          <p:nvPr/>
        </p:nvSpPr>
        <p:spPr>
          <a:xfrm>
            <a:off x="5498898" y="3482111"/>
            <a:ext cx="1489264" cy="6001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51413" y="5141722"/>
            <a:ext cx="1474233" cy="144449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1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0" grpId="0" animBg="1"/>
      <p:bldP spid="32" grpId="0" animBg="1"/>
      <p:bldP spid="33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8" name="Picture 18" descr="Pictogramme smartphone png 4 » PNG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4322"/>
          <a:stretch/>
        </p:blipFill>
        <p:spPr bwMode="auto">
          <a:xfrm>
            <a:off x="6000731" y="5352157"/>
            <a:ext cx="756478" cy="14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2" descr="Cable Tv Icons - Download Free Vector Icons | Noun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25" y="3672611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Wifi Laptop Internet Notebook Svg Png Icon Free Download (#571875) -  OnlineWebFont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053" y="4711213"/>
            <a:ext cx="1685125" cy="10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Tablet Wifi Icons - Download Free Vector Icons | Noun Projec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14832"/>
          <a:stretch/>
        </p:blipFill>
        <p:spPr bwMode="auto">
          <a:xfrm>
            <a:off x="10281133" y="3656874"/>
            <a:ext cx="724960" cy="10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Pictogramme smartphone png 4 » PNG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4322"/>
          <a:stretch/>
        </p:blipFill>
        <p:spPr bwMode="auto">
          <a:xfrm>
            <a:off x="11075701" y="3915328"/>
            <a:ext cx="381941" cy="7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hape 47"/>
          <p:cNvSpPr/>
          <p:nvPr/>
        </p:nvSpPr>
        <p:spPr>
          <a:xfrm rot="584706">
            <a:off x="2120574" y="587992"/>
            <a:ext cx="6237058" cy="328444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33CC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Group 31"/>
          <p:cNvGrpSpPr/>
          <p:nvPr/>
        </p:nvGrpSpPr>
        <p:grpSpPr>
          <a:xfrm>
            <a:off x="2348278" y="1494412"/>
            <a:ext cx="862631" cy="1510085"/>
            <a:chOff x="2322878" y="813526"/>
            <a:chExt cx="862631" cy="1510085"/>
          </a:xfrm>
        </p:grpSpPr>
        <p:sp>
          <p:nvSpPr>
            <p:cNvPr id="49" name="Rectangle 48"/>
            <p:cNvSpPr/>
            <p:nvPr/>
          </p:nvSpPr>
          <p:spPr>
            <a:xfrm>
              <a:off x="2682447" y="813526"/>
              <a:ext cx="503062" cy="1510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36874" name="Picture 10" descr="Free Clipart: Satellite Dish Icon | maraud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22878" y="957544"/>
              <a:ext cx="862631" cy="109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Shape 49"/>
          <p:cNvSpPr/>
          <p:nvPr/>
        </p:nvSpPr>
        <p:spPr>
          <a:xfrm rot="2116987">
            <a:off x="2538722" y="2247896"/>
            <a:ext cx="5306305" cy="328444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0FFFF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Group 30"/>
          <p:cNvGrpSpPr/>
          <p:nvPr/>
        </p:nvGrpSpPr>
        <p:grpSpPr>
          <a:xfrm>
            <a:off x="3444333" y="1105479"/>
            <a:ext cx="2945051" cy="3551535"/>
            <a:chOff x="3444333" y="348393"/>
            <a:chExt cx="2945051" cy="3551535"/>
          </a:xfrm>
        </p:grpSpPr>
        <p:sp>
          <p:nvSpPr>
            <p:cNvPr id="51" name="Rectangle 50"/>
            <p:cNvSpPr/>
            <p:nvPr/>
          </p:nvSpPr>
          <p:spPr>
            <a:xfrm>
              <a:off x="3478002" y="533399"/>
              <a:ext cx="2864609" cy="3366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36892" name="Picture 28" descr="Home Icon transparent PNG - Stick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333" y="348393"/>
              <a:ext cx="2945051" cy="2945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902" name="Picture 38" descr="Telephone icon, phone vector art illustration. | Can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 bwMode="auto">
          <a:xfrm>
            <a:off x="8200992" y="5032432"/>
            <a:ext cx="1147058" cy="7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13"/>
          <p:cNvSpPr/>
          <p:nvPr/>
        </p:nvSpPr>
        <p:spPr>
          <a:xfrm rot="3307601">
            <a:off x="2463941" y="3455479"/>
            <a:ext cx="3563509" cy="2984347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FF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oup 29"/>
          <p:cNvGrpSpPr/>
          <p:nvPr/>
        </p:nvGrpSpPr>
        <p:grpSpPr>
          <a:xfrm>
            <a:off x="3640604" y="4102520"/>
            <a:ext cx="1508125" cy="1621743"/>
            <a:chOff x="3640604" y="3345434"/>
            <a:chExt cx="1508125" cy="1621743"/>
          </a:xfrm>
        </p:grpSpPr>
        <p:sp>
          <p:nvSpPr>
            <p:cNvPr id="47" name="Rectangle 46"/>
            <p:cNvSpPr/>
            <p:nvPr/>
          </p:nvSpPr>
          <p:spPr>
            <a:xfrm>
              <a:off x="3872477" y="3345434"/>
              <a:ext cx="1044381" cy="1510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36868" name="Picture 4" descr="3g, cell, connection, mobile, tower icon - Download on Iconfind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04" y="3459052"/>
              <a:ext cx="1508125" cy="150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Subtitle 2"/>
          <p:cNvSpPr>
            <a:spLocks noGrp="1"/>
          </p:cNvSpPr>
          <p:nvPr>
            <p:ph type="subTitle" idx="1"/>
          </p:nvPr>
        </p:nvSpPr>
        <p:spPr>
          <a:xfrm>
            <a:off x="2790993" y="5942881"/>
            <a:ext cx="3365501" cy="639939"/>
          </a:xfrm>
        </p:spPr>
        <p:txBody>
          <a:bodyPr>
            <a:normAutofit lnSpcReduction="10000"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mobile data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7592114" y="3289181"/>
            <a:ext cx="2555223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cable TV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1253733" y="1152514"/>
            <a:ext cx="2198993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satellite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05169" y="3563786"/>
            <a:ext cx="1894731" cy="2336800"/>
          </a:xfrm>
          <a:prstGeom prst="rect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71547" y="4830148"/>
            <a:ext cx="2242125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internet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7499213" y="5855221"/>
            <a:ext cx="2555223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telephone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71" y="-254123"/>
            <a:ext cx="3108081" cy="111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6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connect</a:t>
            </a:r>
            <a:endParaRPr lang="en-CA" altLang="zh-CN" sz="6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Picture 12" descr="Wifi Laptop Internet Notebook Svg Png Icon Free Download (#571875) -  OnlineWebFont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931" y="1708526"/>
            <a:ext cx="1685125" cy="10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Tablet Wifi Icons - Download Free Vector Icons | Noun Projec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14832"/>
          <a:stretch/>
        </p:blipFill>
        <p:spPr bwMode="auto">
          <a:xfrm>
            <a:off x="8912011" y="654187"/>
            <a:ext cx="724960" cy="10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Pictogramme smartphone png 4 » PNG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4322"/>
          <a:stretch/>
        </p:blipFill>
        <p:spPr bwMode="auto">
          <a:xfrm>
            <a:off x="9706579" y="912641"/>
            <a:ext cx="381941" cy="7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8636047" y="561099"/>
            <a:ext cx="1894731" cy="2336800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986" name="Picture 2" descr="World Wide Web Internet Sticker by Mozilla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71" y="2786737"/>
            <a:ext cx="2284765" cy="22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3" grpId="0"/>
      <p:bldP spid="64" grpId="0"/>
      <p:bldP spid="29" grpId="0" animBg="1"/>
      <p:bldP spid="70" grpId="0"/>
      <p:bldP spid="71" grpId="0"/>
      <p:bldP spid="3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944578" y="2320447"/>
            <a:ext cx="1252800" cy="353866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3534856" y="2272320"/>
            <a:ext cx="1277017" cy="313200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3537465" y="579376"/>
            <a:ext cx="1272709" cy="165437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421011" y="3354625"/>
            <a:ext cx="2114565" cy="258781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416127" y="6017029"/>
            <a:ext cx="2129074" cy="418495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3083154" y="3342640"/>
            <a:ext cx="2214662" cy="267531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3083154" y="6307495"/>
            <a:ext cx="2219844" cy="92887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/>
          <a:srcRect l="531" t="-4981" b="-1"/>
          <a:stretch/>
        </p:blipFill>
        <p:spPr>
          <a:xfrm>
            <a:off x="426555" y="6287347"/>
            <a:ext cx="2109021" cy="1120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/>
          <a:srcRect t="31113"/>
          <a:stretch/>
        </p:blipFill>
        <p:spPr>
          <a:xfrm>
            <a:off x="420382" y="3372100"/>
            <a:ext cx="2124819" cy="25212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16" y="6299648"/>
            <a:ext cx="2206300" cy="107322"/>
          </a:xfrm>
          <a:prstGeom prst="rect">
            <a:avLst/>
          </a:prstGeom>
        </p:spPr>
      </p:pic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4" name="Picture 2" descr="Download the latest version of WhatsApp Messenger for Android free in  English on CCM - CC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11200" r="70459" b="16274"/>
            <a:stretch/>
          </p:blipFill>
          <p:spPr bwMode="auto">
            <a:xfrm>
              <a:off x="943338" y="492541"/>
              <a:ext cx="1258324" cy="202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Download the latest version of WhatsApp Messenger for Android free in  English on CCM - CC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11200" r="70459" b="16274"/>
            <a:stretch/>
          </p:blipFill>
          <p:spPr bwMode="auto">
            <a:xfrm>
              <a:off x="3526109" y="569014"/>
              <a:ext cx="1281920" cy="188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398" name="Picture 6" descr="Messenger for WhatsApp ++ | App Price Drops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7" t="22795" r="13677" b="9607"/>
            <a:stretch/>
          </p:blipFill>
          <p:spPr bwMode="auto">
            <a:xfrm>
              <a:off x="3071674" y="3336053"/>
              <a:ext cx="2237459" cy="310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400" name="Picture 8" descr="Download Whatsapp For Samsung Tablet - banksclever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8" t="16410" r="15800" b="16523"/>
            <a:stretch/>
          </p:blipFill>
          <p:spPr bwMode="auto">
            <a:xfrm>
              <a:off x="432647" y="3362558"/>
              <a:ext cx="2132396" cy="307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340" y="443374"/>
              <a:ext cx="6763635" cy="3825373"/>
            </a:xfrm>
            <a:prstGeom prst="rect">
              <a:avLst/>
            </a:prstGeom>
          </p:spPr>
        </p:pic>
        <p:pic>
          <p:nvPicPr>
            <p:cNvPr id="59402" name="Picture 10" descr="WhatsApp for PC - Top Freewar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937" y="656287"/>
              <a:ext cx="5166490" cy="324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ubtitle 2"/>
          <p:cNvSpPr txBox="1">
            <a:spLocks/>
          </p:cNvSpPr>
          <p:nvPr/>
        </p:nvSpPr>
        <p:spPr>
          <a:xfrm>
            <a:off x="5600776" y="4382678"/>
            <a:ext cx="6546307" cy="1402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internet</a:t>
            </a:r>
          </a:p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messaging 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5746295" y="5898714"/>
            <a:ext cx="1963542" cy="6400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latin typeface="Comic Sans MS" panose="030F0702030302020204" pitchFamily="66" charset="0"/>
              </a:rPr>
              <a:t>voice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7892158" y="5906270"/>
            <a:ext cx="1963542" cy="6400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latin typeface="Comic Sans MS" panose="030F0702030302020204" pitchFamily="66" charset="0"/>
              </a:rPr>
              <a:t>video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9855700" y="5898713"/>
            <a:ext cx="1963542" cy="6400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latin typeface="Comic Sans MS" panose="030F0702030302020204" pitchFamily="66" charset="0"/>
              </a:rPr>
              <a:t>text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211565" y="2376835"/>
            <a:ext cx="1870830" cy="1458893"/>
          </a:xfrm>
          <a:prstGeom prst="straightConnector1">
            <a:avLst/>
          </a:prstGeom>
          <a:ln w="1111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87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0" grpId="0"/>
      <p:bldP spid="41" grpId="0"/>
      <p:bldP spid="4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8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0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86931" y="2274882"/>
            <a:ext cx="822631" cy="380657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2661007" y="2347386"/>
            <a:ext cx="807388" cy="211504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61953" y="6398508"/>
            <a:ext cx="658541" cy="271205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994259" y="5587135"/>
            <a:ext cx="274301" cy="745879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450738" y="442174"/>
            <a:ext cx="6763635" cy="3825373"/>
            <a:chOff x="5450738" y="442174"/>
            <a:chExt cx="6763635" cy="3825373"/>
          </a:xfrm>
        </p:grpSpPr>
        <p:grpSp>
          <p:nvGrpSpPr>
            <p:cNvPr id="130" name="Group 129"/>
            <p:cNvGrpSpPr/>
            <p:nvPr/>
          </p:nvGrpSpPr>
          <p:grpSpPr>
            <a:xfrm>
              <a:off x="5450738" y="442174"/>
              <a:ext cx="6763635" cy="3825373"/>
              <a:chOff x="5515340" y="443374"/>
              <a:chExt cx="6763635" cy="3825373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2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Rectangle 140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7930479" y="3602874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3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285062" y="38799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0" name="Straight Arrow Connector 99"/>
          <p:cNvCxnSpPr/>
          <p:nvPr/>
        </p:nvCxnSpPr>
        <p:spPr>
          <a:xfrm>
            <a:off x="7211565" y="2376835"/>
            <a:ext cx="1870830" cy="1458893"/>
          </a:xfrm>
          <a:prstGeom prst="straightConnector1">
            <a:avLst/>
          </a:prstGeom>
          <a:ln w="1111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8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111" name="Picture 2" descr="Home - Free web icons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9089933" y="522681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8535078" y="1294950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9144078" y="1878240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5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 animBg="1"/>
      <p:bldP spid="121" grpId="0" animBg="1"/>
      <p:bldP spid="1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2531975" y="1433956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845" y="5010898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24" y="4789028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8479" r="31383" b="11198"/>
          <a:stretch/>
        </p:blipFill>
        <p:spPr>
          <a:xfrm>
            <a:off x="3414879" y="104672"/>
            <a:ext cx="1513900" cy="284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Rectangle 107"/>
          <p:cNvSpPr/>
          <p:nvPr/>
        </p:nvSpPr>
        <p:spPr>
          <a:xfrm>
            <a:off x="416127" y="6017029"/>
            <a:ext cx="2129074" cy="418495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361953" y="6398508"/>
            <a:ext cx="658541" cy="271205"/>
          </a:xfrm>
          <a:prstGeom prst="straightConnector1">
            <a:avLst/>
          </a:prstGeom>
          <a:ln w="1111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8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35842" name="Picture 2" descr="Home - Free web icon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" name="Picture 2" descr="Download Ipad Tablet Transparent Background HQ PNG Image | FreePNGIm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10739" r="8841" b="10629"/>
            <a:stretch/>
          </p:blipFill>
          <p:spPr bwMode="auto">
            <a:xfrm>
              <a:off x="3083152" y="3354624"/>
              <a:ext cx="2220658" cy="305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Daniel Bader's home 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60" y="368006"/>
              <a:ext cx="1244600" cy="229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20" name="Picture 8" descr="Android Tablets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8727" r="19358" b="8747"/>
            <a:stretch/>
          </p:blipFill>
          <p:spPr bwMode="auto">
            <a:xfrm>
              <a:off x="416127" y="3384484"/>
              <a:ext cx="2119449" cy="282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Subtitle 2"/>
          <p:cNvSpPr txBox="1">
            <a:spLocks/>
          </p:cNvSpPr>
          <p:nvPr/>
        </p:nvSpPr>
        <p:spPr>
          <a:xfrm>
            <a:off x="5503936" y="4435655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Subtitle 2"/>
          <p:cNvSpPr txBox="1">
            <a:spLocks/>
          </p:cNvSpPr>
          <p:nvPr/>
        </p:nvSpPr>
        <p:spPr>
          <a:xfrm>
            <a:off x="10448845" y="4435655"/>
            <a:ext cx="1820360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4" name="Subtitle 2"/>
          <p:cNvSpPr txBox="1">
            <a:spLocks/>
          </p:cNvSpPr>
          <p:nvPr/>
        </p:nvSpPr>
        <p:spPr>
          <a:xfrm>
            <a:off x="8433184" y="4442121"/>
            <a:ext cx="2369159" cy="833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26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63" y="4435655"/>
            <a:ext cx="1442956" cy="19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Subtitle 2"/>
          <p:cNvSpPr txBox="1">
            <a:spLocks/>
          </p:cNvSpPr>
          <p:nvPr/>
        </p:nvSpPr>
        <p:spPr>
          <a:xfrm>
            <a:off x="7205651" y="4407866"/>
            <a:ext cx="1115421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9634888" y="70429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34" name="Picture 10" descr="WhatsApp Messenger - Apps on Google Pla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13" y="5071169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9089933" y="522681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8535078" y="1294950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9144078" y="1878240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  <p:bldP spid="84" grpId="0"/>
      <p:bldP spid="106" grpId="0"/>
      <p:bldP spid="33" grpId="0" animBg="1"/>
      <p:bldP spid="35" grpId="0" animBg="1"/>
      <p:bldP spid="3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Galaxy Note 5 touch screen gestures - Galaxy Note Tips &amp; Trick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1" y="4873364"/>
            <a:ext cx="4914464" cy="19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Video Resources - Z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2531975" y="1433956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944578" y="2320447"/>
            <a:ext cx="1252800" cy="353866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3534856" y="2272320"/>
            <a:ext cx="1277017" cy="313200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3537465" y="579376"/>
            <a:ext cx="1272709" cy="165437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421011" y="3354625"/>
            <a:ext cx="2114565" cy="258781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416127" y="6017029"/>
            <a:ext cx="2129074" cy="418495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3083154" y="3342640"/>
            <a:ext cx="2214662" cy="267531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3083154" y="6307495"/>
            <a:ext cx="2219844" cy="92887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531" t="-4981" b="-1"/>
          <a:stretch/>
        </p:blipFill>
        <p:spPr>
          <a:xfrm>
            <a:off x="426555" y="6287347"/>
            <a:ext cx="2109021" cy="1120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5"/>
          <a:srcRect t="31113"/>
          <a:stretch/>
        </p:blipFill>
        <p:spPr>
          <a:xfrm>
            <a:off x="420382" y="3372100"/>
            <a:ext cx="2124819" cy="25212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16" y="6299648"/>
            <a:ext cx="2206300" cy="107322"/>
          </a:xfrm>
          <a:prstGeom prst="rect">
            <a:avLst/>
          </a:prstGeom>
        </p:spPr>
      </p:pic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4" name="Picture 2" descr="Download the latest version of WhatsApp Messenger for Android free in  English on CCM - CC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11200" r="70459" b="16274"/>
            <a:stretch/>
          </p:blipFill>
          <p:spPr bwMode="auto">
            <a:xfrm>
              <a:off x="943338" y="492541"/>
              <a:ext cx="1258324" cy="202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Download the latest version of WhatsApp Messenger for Android free in  English on CCM - CC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11200" r="70459" b="16274"/>
            <a:stretch/>
          </p:blipFill>
          <p:spPr bwMode="auto">
            <a:xfrm>
              <a:off x="3526109" y="569014"/>
              <a:ext cx="1281920" cy="188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398" name="Picture 6" descr="Messenger for WhatsApp ++ | App Price Drops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7" t="22795" r="13677" b="9607"/>
            <a:stretch/>
          </p:blipFill>
          <p:spPr bwMode="auto">
            <a:xfrm>
              <a:off x="3071674" y="3336053"/>
              <a:ext cx="2237459" cy="310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400" name="Picture 8" descr="Download Whatsapp For Samsung Tablet - banksclever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8" t="16410" r="15800" b="16523"/>
            <a:stretch/>
          </p:blipFill>
          <p:spPr bwMode="auto">
            <a:xfrm>
              <a:off x="432647" y="3362558"/>
              <a:ext cx="2132396" cy="307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47" name="Picture 2" descr="Home - Free web icons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089933" y="522681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8535078" y="1294950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9144078" y="1878240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7788720" y="3398291"/>
            <a:ext cx="2710716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finished?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 animBg="1"/>
      <p:bldP spid="51" grpId="0" animBg="1"/>
      <p:bldP spid="5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2531975" y="1433956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845" y="5010898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24" y="4789028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8479" r="31383" b="11198"/>
          <a:stretch/>
        </p:blipFill>
        <p:spPr>
          <a:xfrm>
            <a:off x="3414879" y="104672"/>
            <a:ext cx="1513900" cy="284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Rectangle 107"/>
          <p:cNvSpPr/>
          <p:nvPr/>
        </p:nvSpPr>
        <p:spPr>
          <a:xfrm>
            <a:off x="416127" y="6017029"/>
            <a:ext cx="2129074" cy="418495"/>
          </a:xfrm>
          <a:prstGeom prst="rect">
            <a:avLst/>
          </a:prstGeom>
          <a:solidFill>
            <a:srgbClr val="0F0F17"/>
          </a:solidFill>
          <a:ln>
            <a:solidFill>
              <a:srgbClr val="0F0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361953" y="6398508"/>
            <a:ext cx="658541" cy="271205"/>
          </a:xfrm>
          <a:prstGeom prst="straightConnector1">
            <a:avLst/>
          </a:prstGeom>
          <a:ln w="1111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7228102" y="540237"/>
            <a:ext cx="4681903" cy="5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7218929" y="1256450"/>
            <a:ext cx="4691076" cy="3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8"/>
          <a:srcRect l="25189" t="3347" r="26902" b="7101"/>
          <a:stretch/>
        </p:blipFill>
        <p:spPr>
          <a:xfrm>
            <a:off x="7243977" y="1890187"/>
            <a:ext cx="4695291" cy="441789"/>
          </a:xfrm>
          <a:prstGeom prst="rect">
            <a:avLst/>
          </a:prstGeom>
        </p:spPr>
      </p:pic>
      <p:pic>
        <p:nvPicPr>
          <p:cNvPr id="35842" name="Picture 2" descr="Home - Free web icon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5720381" y="513169"/>
            <a:ext cx="1489969" cy="12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Subtitle 2"/>
          <p:cNvSpPr txBox="1">
            <a:spLocks/>
          </p:cNvSpPr>
          <p:nvPr/>
        </p:nvSpPr>
        <p:spPr>
          <a:xfrm>
            <a:off x="5684655" y="1828060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" name="Picture 2" descr="Download Ipad Tablet Transparent Background HQ PNG Image | FreePNGIm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10739" r="8841" b="10629"/>
            <a:stretch/>
          </p:blipFill>
          <p:spPr bwMode="auto">
            <a:xfrm>
              <a:off x="3083152" y="3354624"/>
              <a:ext cx="2220658" cy="305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Daniel Bader's home 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60" y="368006"/>
              <a:ext cx="1244600" cy="229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20" name="Picture 8" descr="Android Tablets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8727" r="19358" b="8747"/>
            <a:stretch/>
          </p:blipFill>
          <p:spPr bwMode="auto">
            <a:xfrm>
              <a:off x="416127" y="3384484"/>
              <a:ext cx="2119449" cy="282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Subtitle 2"/>
          <p:cNvSpPr txBox="1">
            <a:spLocks/>
          </p:cNvSpPr>
          <p:nvPr/>
        </p:nvSpPr>
        <p:spPr>
          <a:xfrm>
            <a:off x="5503936" y="4435655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Subtitle 2"/>
          <p:cNvSpPr txBox="1">
            <a:spLocks/>
          </p:cNvSpPr>
          <p:nvPr/>
        </p:nvSpPr>
        <p:spPr>
          <a:xfrm>
            <a:off x="10448845" y="4435655"/>
            <a:ext cx="1820360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3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8957214" y="5010898"/>
            <a:ext cx="1070489" cy="10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Subtitle 2"/>
          <p:cNvSpPr txBox="1">
            <a:spLocks/>
          </p:cNvSpPr>
          <p:nvPr/>
        </p:nvSpPr>
        <p:spPr>
          <a:xfrm>
            <a:off x="8433185" y="4442121"/>
            <a:ext cx="2218486" cy="833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 app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26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63" y="4435655"/>
            <a:ext cx="1442956" cy="19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Subtitle 2"/>
          <p:cNvSpPr txBox="1">
            <a:spLocks/>
          </p:cNvSpPr>
          <p:nvPr/>
        </p:nvSpPr>
        <p:spPr>
          <a:xfrm>
            <a:off x="7205651" y="4407866"/>
            <a:ext cx="1115421" cy="762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9634888" y="70429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2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9089933" y="522681"/>
            <a:ext cx="1003378" cy="51798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535078" y="1294950"/>
            <a:ext cx="2115049" cy="36321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9144078" y="1878240"/>
            <a:ext cx="1003378" cy="46336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4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  <p:bldP spid="84" grpId="0"/>
      <p:bldP spid="106" grpId="0"/>
      <p:bldP spid="33" grpId="0" animBg="1"/>
      <p:bldP spid="34" grpId="0" animBg="1"/>
      <p:bldP spid="3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latin typeface="Comic Sans MS" panose="030F0702030302020204" pitchFamily="66" charset="0"/>
              </a:rPr>
              <a:t>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Zoom</a:t>
            </a:r>
            <a:endParaRPr lang="en-GB" sz="8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092778" y="4253400"/>
            <a:ext cx="2802475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10" descr="WhatsApp Messenger - Apps on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00" y="5071182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89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5610939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4" grpId="0"/>
      <p:bldP spid="48" grpId="0" animBg="1"/>
      <p:bldP spid="49" grpId="0" animBg="1"/>
      <p:bldP spid="50" grpId="0" animBg="1"/>
      <p:bldP spid="26" grpId="0"/>
      <p:bldP spid="30" grpId="0"/>
      <p:bldP spid="3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7891749" y="5065575"/>
            <a:ext cx="1148925" cy="1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latin typeface="Comic Sans MS" panose="030F0702030302020204" pitchFamily="66" charset="0"/>
              </a:rPr>
              <a:t> to Zoom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37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253362" y="4253400"/>
            <a:ext cx="2641891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1" grpId="0"/>
      <p:bldP spid="42" grpId="0"/>
      <p:bldP spid="44" grpId="0"/>
      <p:bldP spid="48" grpId="0" animBg="1"/>
      <p:bldP spid="49" grpId="0" animBg="1"/>
      <p:bldP spid="50" grpId="0" animBg="1"/>
      <p:bldP spid="2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83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1" name="Group 130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3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Rectangle 134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1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2" name="Rectangle 141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>
                <a:off x="7930479" y="3599599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Subtitle 2"/>
          <p:cNvSpPr txBox="1">
            <a:spLocks/>
          </p:cNvSpPr>
          <p:nvPr/>
        </p:nvSpPr>
        <p:spPr>
          <a:xfrm>
            <a:off x="7407893" y="4978397"/>
            <a:ext cx="3420528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Welcome back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7730" y="70144"/>
            <a:ext cx="3381730" cy="6721813"/>
            <a:chOff x="363692" y="70144"/>
            <a:chExt cx="3381730" cy="6721813"/>
          </a:xfrm>
        </p:grpSpPr>
        <p:grpSp>
          <p:nvGrpSpPr>
            <p:cNvPr id="2" name="Group 1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Full Guide to Managing Whatsapp Contacts- Dr.Fon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728"/>
              <a:stretch/>
            </p:blipFill>
            <p:spPr bwMode="auto">
              <a:xfrm>
                <a:off x="612775" y="511968"/>
                <a:ext cx="2892425" cy="986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886" r="573" b="16101"/>
            <a:stretch/>
          </p:blipFill>
          <p:spPr bwMode="auto">
            <a:xfrm>
              <a:off x="612774" y="1498599"/>
              <a:ext cx="2934759" cy="443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71667" y="4067331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My teacher</a:t>
              </a:r>
              <a:endParaRPr lang="en-GB" sz="1400" b="1" dirty="0"/>
            </a:p>
          </p:txBody>
        </p:sp>
        <p:pic>
          <p:nvPicPr>
            <p:cNvPr id="42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0" t="77691" r="2453" b="18694"/>
            <a:stretch/>
          </p:blipFill>
          <p:spPr bwMode="auto">
            <a:xfrm>
              <a:off x="1260594" y="4309536"/>
              <a:ext cx="2223411" cy="21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l="35534" t="4322" r="35043" b="49788"/>
            <a:stretch/>
          </p:blipFill>
          <p:spPr>
            <a:xfrm>
              <a:off x="689028" y="4038560"/>
              <a:ext cx="508040" cy="5080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1171666" y="4693864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Steve Smith</a:t>
              </a:r>
              <a:endParaRPr lang="en-GB" sz="14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1536" t="52275" r="69041" b="1835"/>
            <a:stretch/>
          </p:blipFill>
          <p:spPr>
            <a:xfrm>
              <a:off x="689028" y="4682775"/>
              <a:ext cx="508040" cy="5080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0" t="77691" r="2453" b="18694"/>
            <a:stretch/>
          </p:blipFill>
          <p:spPr bwMode="auto">
            <a:xfrm>
              <a:off x="1273322" y="4936795"/>
              <a:ext cx="2223411" cy="21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180134" y="5294998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Amina Ahmed</a:t>
              </a:r>
              <a:endParaRPr lang="en-GB" sz="1400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68643" t="4322" r="1934" b="49788"/>
            <a:stretch/>
          </p:blipFill>
          <p:spPr>
            <a:xfrm>
              <a:off x="689028" y="5306887"/>
              <a:ext cx="508040" cy="5080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1171666" y="3432328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Bella Boutella </a:t>
              </a:r>
              <a:endParaRPr lang="en-GB" sz="1400" b="1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/>
            <a:srcRect l="67897" t="53267" r="2680" b="843"/>
            <a:stretch/>
          </p:blipFill>
          <p:spPr>
            <a:xfrm>
              <a:off x="689028" y="3455108"/>
              <a:ext cx="508040" cy="5080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1183345" y="2849103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H</a:t>
              </a:r>
              <a:r>
                <a:rPr lang="en-GB" sz="1400" b="1" dirty="0" smtClean="0"/>
                <a:t>ana Fazio</a:t>
              </a:r>
              <a:endParaRPr lang="en-GB" sz="1400" b="1" dirty="0"/>
            </a:p>
          </p:txBody>
        </p:sp>
        <p:pic>
          <p:nvPicPr>
            <p:cNvPr id="28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0" t="77691" r="2453" b="18694"/>
            <a:stretch/>
          </p:blipFill>
          <p:spPr bwMode="auto">
            <a:xfrm>
              <a:off x="1260595" y="3090687"/>
              <a:ext cx="2223411" cy="21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208247" y="2239301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My brother</a:t>
              </a:r>
              <a:endParaRPr lang="en-GB" sz="1400" b="1" dirty="0"/>
            </a:p>
          </p:txBody>
        </p:sp>
        <p:pic>
          <p:nvPicPr>
            <p:cNvPr id="50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0" t="77691" r="2453" b="18694"/>
            <a:stretch/>
          </p:blipFill>
          <p:spPr bwMode="auto">
            <a:xfrm>
              <a:off x="1285497" y="2480885"/>
              <a:ext cx="2223411" cy="21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197068" y="1619928"/>
              <a:ext cx="19017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My sister</a:t>
              </a:r>
              <a:endParaRPr lang="en-GB" sz="1400" b="1" dirty="0"/>
            </a:p>
          </p:txBody>
        </p:sp>
        <p:pic>
          <p:nvPicPr>
            <p:cNvPr id="52" name="Picture 4" descr="How to share a Facebook video on Whatsap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0" t="77691" r="2453" b="18694"/>
            <a:stretch/>
          </p:blipFill>
          <p:spPr bwMode="auto">
            <a:xfrm>
              <a:off x="1274318" y="1861512"/>
              <a:ext cx="2223411" cy="21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34942" t="52275" r="35635" b="1835"/>
            <a:stretch/>
          </p:blipFill>
          <p:spPr>
            <a:xfrm>
              <a:off x="689028" y="2836667"/>
              <a:ext cx="508040" cy="5080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0" name="Rounded Rectangle 59"/>
          <p:cNvSpPr/>
          <p:nvPr/>
        </p:nvSpPr>
        <p:spPr>
          <a:xfrm>
            <a:off x="849235" y="3891795"/>
            <a:ext cx="3269912" cy="780217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cv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119147" y="3586216"/>
            <a:ext cx="6034271" cy="1204531"/>
            <a:chOff x="4106424" y="3737502"/>
            <a:chExt cx="6034271" cy="12045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61" name="Rounded Rectangle 60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4317037" y="1265985"/>
            <a:ext cx="3050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CONTACTS</a:t>
            </a:r>
            <a:endParaRPr lang="en-GB" dirty="0"/>
          </a:p>
        </p:txBody>
      </p:sp>
      <p:pic>
        <p:nvPicPr>
          <p:cNvPr id="29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340" y="2764748"/>
            <a:ext cx="9794144" cy="1187820"/>
          </a:xfrm>
        </p:spPr>
        <p:txBody>
          <a:bodyPr>
            <a:normAutofit lnSpcReduction="10000"/>
          </a:bodyPr>
          <a:lstStyle/>
          <a:p>
            <a:r>
              <a:rPr lang="en-GB" sz="8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</a:t>
            </a: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lications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66" y="2402246"/>
            <a:ext cx="2904634" cy="26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69130" y="68092"/>
            <a:ext cx="3381730" cy="6721813"/>
            <a:chOff x="357962" y="68092"/>
            <a:chExt cx="3381730" cy="6721813"/>
          </a:xfrm>
        </p:grpSpPr>
        <p:grpSp>
          <p:nvGrpSpPr>
            <p:cNvPr id="16" name="Group 15"/>
            <p:cNvGrpSpPr/>
            <p:nvPr/>
          </p:nvGrpSpPr>
          <p:grpSpPr>
            <a:xfrm>
              <a:off x="357962" y="68092"/>
              <a:ext cx="3381730" cy="6721813"/>
              <a:chOff x="357962" y="68092"/>
              <a:chExt cx="3381730" cy="672181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57962" y="68092"/>
                <a:ext cx="3381730" cy="6721813"/>
                <a:chOff x="363692" y="70144"/>
                <a:chExt cx="3381730" cy="6721813"/>
              </a:xfrm>
            </p:grpSpPr>
            <p:pic>
              <p:nvPicPr>
                <p:cNvPr id="1030" name="Picture 6" descr="https://twilio-cms-prod.s3.amazonaws.com/images/W5JOlSjFc_iCp_SfT94wFYxiuISzStZAgmneBrOLUkq0Dd.width-50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3692" y="70144"/>
                  <a:ext cx="3381730" cy="67218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534" t="4322" r="35043" b="49788"/>
                <a:stretch/>
              </p:blipFill>
              <p:spPr>
                <a:xfrm>
                  <a:off x="823966" y="791384"/>
                  <a:ext cx="270684" cy="27068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29" name="TextBox 28"/>
              <p:cNvSpPr txBox="1"/>
              <p:nvPr/>
            </p:nvSpPr>
            <p:spPr>
              <a:xfrm>
                <a:off x="732422" y="2402246"/>
                <a:ext cx="2589898" cy="340519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Your one-to-one is at 2pm.</a:t>
                </a:r>
                <a:endParaRPr lang="en-GB" sz="1400" dirty="0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636" y="2520504"/>
              <a:ext cx="374669" cy="22226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109230" y="1182086"/>
            <a:ext cx="3679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the </a:t>
            </a:r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chat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box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.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7" name="AutoShape 18" descr="HOTEL DOS VIAJANTES | Centro, Xinguara - PA"/>
          <p:cNvSpPr>
            <a:spLocks noChangeAspect="1" noChangeArrowheads="1"/>
          </p:cNvSpPr>
          <p:nvPr/>
        </p:nvSpPr>
        <p:spPr bwMode="auto">
          <a:xfrm>
            <a:off x="56674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0" descr="HOTEL DOS VIAJANTES | Centro, Xinguara - PA"/>
          <p:cNvSpPr>
            <a:spLocks noChangeAspect="1" noChangeArrowheads="1"/>
          </p:cNvSpPr>
          <p:nvPr/>
        </p:nvSpPr>
        <p:spPr bwMode="auto">
          <a:xfrm>
            <a:off x="71914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142890" y="113629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28" name="Rounded Rectangle 27"/>
          <p:cNvSpPr/>
          <p:nvPr/>
        </p:nvSpPr>
        <p:spPr>
          <a:xfrm>
            <a:off x="955277" y="5473699"/>
            <a:ext cx="2554692" cy="47960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cv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48624" y="5065578"/>
            <a:ext cx="5301697" cy="1395533"/>
            <a:chOff x="1431083" y="4757212"/>
            <a:chExt cx="4945698" cy="1156757"/>
          </a:xfrm>
        </p:grpSpPr>
        <p:pic>
          <p:nvPicPr>
            <p:cNvPr id="1026" name="Picture 2" descr="WhatsApp gets Material Design update: 5 not to miss new featur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44" r="16083" b="-1910"/>
            <a:stretch/>
          </p:blipFill>
          <p:spPr bwMode="auto">
            <a:xfrm>
              <a:off x="1431083" y="4757212"/>
              <a:ext cx="4945698" cy="115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>
              <a:off x="1480486" y="4854510"/>
              <a:ext cx="4846891" cy="1012079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7674360" y="227170"/>
            <a:ext cx="3654826" cy="729558"/>
            <a:chOff x="4106424" y="3737502"/>
            <a:chExt cx="6034271" cy="12045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34" name="Oval 33"/>
          <p:cNvSpPr/>
          <p:nvPr/>
        </p:nvSpPr>
        <p:spPr>
          <a:xfrm>
            <a:off x="1104758" y="673535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070256" y="177316"/>
            <a:ext cx="3656424" cy="7926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>
                <a:latin typeface="Comic Sans MS" panose="030F0702030302020204" pitchFamily="66" charset="0"/>
              </a:rPr>
              <a:t>t</a:t>
            </a:r>
            <a:r>
              <a:rPr lang="en-GB" sz="4000" u="sng" dirty="0" smtClean="0">
                <a:latin typeface="Comic Sans MS" panose="030F0702030302020204" pitchFamily="66" charset="0"/>
              </a:rPr>
              <a:t>ext message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85104" y="2898388"/>
            <a:ext cx="1669997" cy="310860"/>
            <a:chOff x="1773936" y="2898388"/>
            <a:chExt cx="1669997" cy="310860"/>
          </a:xfrm>
        </p:grpSpPr>
        <p:sp>
          <p:nvSpPr>
            <p:cNvPr id="11" name="Rounded Rectangle 10"/>
            <p:cNvSpPr/>
            <p:nvPr/>
          </p:nvSpPr>
          <p:spPr>
            <a:xfrm>
              <a:off x="1773936" y="2898388"/>
              <a:ext cx="1669997" cy="310860"/>
            </a:xfrm>
            <a:prstGeom prst="roundRect">
              <a:avLst/>
            </a:prstGeom>
            <a:solidFill>
              <a:srgbClr val="E1F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OK teacher</a:t>
              </a:r>
              <a:endParaRPr lang="en-GB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l="71694" t="56000" b="-1"/>
            <a:stretch/>
          </p:blipFill>
          <p:spPr>
            <a:xfrm>
              <a:off x="2679192" y="2995010"/>
              <a:ext cx="743182" cy="195801"/>
            </a:xfrm>
            <a:prstGeom prst="rect">
              <a:avLst/>
            </a:prstGeom>
          </p:spPr>
        </p:pic>
      </p:grpSp>
      <p:pic>
        <p:nvPicPr>
          <p:cNvPr id="38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20 WhatsApp Tips And Tricks You Should Know - Hongkia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3"/>
          <a:stretch/>
        </p:blipFill>
        <p:spPr bwMode="auto">
          <a:xfrm>
            <a:off x="8262832" y="2790916"/>
            <a:ext cx="3332442" cy="24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7949167" y="2006670"/>
            <a:ext cx="4094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Enter chat 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text</a:t>
            </a:r>
            <a:endParaRPr lang="en-GB" u="sng" dirty="0"/>
          </a:p>
        </p:txBody>
      </p:sp>
      <p:pic>
        <p:nvPicPr>
          <p:cNvPr id="46" name="Picture 45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8291" y="5630778"/>
            <a:ext cx="1065600" cy="1065600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6938042" y="2221162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endParaRPr lang="en-GB" sz="4000" dirty="0"/>
          </a:p>
        </p:txBody>
      </p:sp>
      <p:sp>
        <p:nvSpPr>
          <p:cNvPr id="48" name="Oval 47"/>
          <p:cNvSpPr/>
          <p:nvPr/>
        </p:nvSpPr>
        <p:spPr>
          <a:xfrm>
            <a:off x="7790619" y="5630778"/>
            <a:ext cx="1066800" cy="1065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endParaRPr lang="en-GB" sz="4000" dirty="0"/>
          </a:p>
        </p:txBody>
      </p:sp>
      <p:sp>
        <p:nvSpPr>
          <p:cNvPr id="49" name="Rectangle 48"/>
          <p:cNvSpPr/>
          <p:nvPr/>
        </p:nvSpPr>
        <p:spPr>
          <a:xfrm>
            <a:off x="9005957" y="5753099"/>
            <a:ext cx="1374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send</a:t>
            </a:r>
            <a:endParaRPr lang="en-GB" dirty="0"/>
          </a:p>
        </p:txBody>
      </p:sp>
      <p:sp>
        <p:nvSpPr>
          <p:cNvPr id="50" name="Oval 49"/>
          <p:cNvSpPr/>
          <p:nvPr/>
        </p:nvSpPr>
        <p:spPr>
          <a:xfrm>
            <a:off x="11051139" y="4636197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0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8" grpId="0" animBg="1"/>
      <p:bldP spid="34" grpId="0" animBg="1"/>
      <p:bldP spid="36" grpId="0"/>
      <p:bldP spid="45" grpId="0"/>
      <p:bldP spid="47" grpId="0" animBg="1"/>
      <p:bldP spid="48" grpId="0" animBg="1"/>
      <p:bldP spid="49" grpId="0"/>
      <p:bldP spid="5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61" y="2401349"/>
            <a:ext cx="2904634" cy="26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5908" y="70144"/>
            <a:ext cx="3381730" cy="6721813"/>
            <a:chOff x="363692" y="70144"/>
            <a:chExt cx="3381730" cy="6721813"/>
          </a:xfrm>
        </p:grpSpPr>
        <p:grpSp>
          <p:nvGrpSpPr>
            <p:cNvPr id="14" name="Group 13"/>
            <p:cNvGrpSpPr/>
            <p:nvPr/>
          </p:nvGrpSpPr>
          <p:grpSpPr>
            <a:xfrm>
              <a:off x="363692" y="70144"/>
              <a:ext cx="3381730" cy="6721813"/>
              <a:chOff x="363692" y="70144"/>
              <a:chExt cx="3381730" cy="6721813"/>
            </a:xfrm>
          </p:grpSpPr>
          <p:pic>
            <p:nvPicPr>
              <p:cNvPr id="1030" name="Picture 6" descr="https://twilio-cms-prod.s3.amazonaws.com/images/W5JOlSjFc_iCp_SfT94wFYxiuISzStZAgmneBrOLUkq0Dd.width-5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92" y="70144"/>
                <a:ext cx="3381730" cy="672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/>
              <a:srcRect l="35534" t="4322" r="35043" b="49788"/>
              <a:stretch/>
            </p:blipFill>
            <p:spPr>
              <a:xfrm>
                <a:off x="823966" y="791384"/>
                <a:ext cx="270684" cy="2706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32422" y="2402246"/>
              <a:ext cx="2589898" cy="34051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Your one-to-one is at 2pm.</a:t>
              </a:r>
              <a:endParaRPr lang="en-GB" sz="14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636" y="2520504"/>
              <a:ext cx="374669" cy="22226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166252" y="961780"/>
            <a:ext cx="3679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the </a:t>
            </a:r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chat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box</a:t>
            </a:r>
            <a:r>
              <a:rPr lang="en-GB" dirty="0">
                <a:solidFill>
                  <a:srgbClr val="545454"/>
                </a:solidFill>
                <a:latin typeface="Helvetica" panose="020B0604020202020204" pitchFamily="34" charset="0"/>
              </a:rPr>
              <a:t> 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473234" y="1859748"/>
            <a:ext cx="4094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  <a:r>
              <a:rPr lang="en-GB" sz="4000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b="1" dirty="0">
                <a:solidFill>
                  <a:srgbClr val="545454"/>
                </a:solidFill>
                <a:latin typeface="Helvetica" panose="020B0604020202020204" pitchFamily="34" charset="0"/>
              </a:rPr>
              <a:t>the</a:t>
            </a:r>
            <a:r>
              <a:rPr lang="en-GB" sz="4000" b="1" dirty="0">
                <a:solidFill>
                  <a:srgbClr val="545454"/>
                </a:solidFill>
                <a:latin typeface="Helvetica" panose="020B0604020202020204" pitchFamily="34" charset="0"/>
              </a:rPr>
              <a:t> 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emoji 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icon</a:t>
            </a:r>
            <a:endParaRPr lang="en-GB" u="sng" dirty="0"/>
          </a:p>
        </p:txBody>
      </p:sp>
      <p:sp>
        <p:nvSpPr>
          <p:cNvPr id="7" name="AutoShape 18" descr="HOTEL DOS VIAJANTES | Centro, Xinguara - PA"/>
          <p:cNvSpPr>
            <a:spLocks noChangeAspect="1" noChangeArrowheads="1"/>
          </p:cNvSpPr>
          <p:nvPr/>
        </p:nvSpPr>
        <p:spPr bwMode="auto">
          <a:xfrm>
            <a:off x="557791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0" descr="HOTEL DOS VIAJANTES | Centro, Xinguara - PA"/>
          <p:cNvSpPr>
            <a:spLocks noChangeAspect="1" noChangeArrowheads="1"/>
          </p:cNvSpPr>
          <p:nvPr/>
        </p:nvSpPr>
        <p:spPr bwMode="auto">
          <a:xfrm>
            <a:off x="710191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654" y="5570077"/>
            <a:ext cx="1065600" cy="1065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99912" y="915993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endParaRPr lang="en-GB" sz="4000" dirty="0"/>
          </a:p>
        </p:txBody>
      </p:sp>
      <p:sp>
        <p:nvSpPr>
          <p:cNvPr id="24" name="Oval 23"/>
          <p:cNvSpPr/>
          <p:nvPr/>
        </p:nvSpPr>
        <p:spPr>
          <a:xfrm>
            <a:off x="6404607" y="172754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endParaRPr lang="en-GB" sz="4000" dirty="0"/>
          </a:p>
        </p:txBody>
      </p:sp>
      <p:sp>
        <p:nvSpPr>
          <p:cNvPr id="25" name="Oval 24"/>
          <p:cNvSpPr/>
          <p:nvPr/>
        </p:nvSpPr>
        <p:spPr>
          <a:xfrm>
            <a:off x="7778664" y="5570077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4</a:t>
            </a:r>
            <a:endParaRPr lang="en-GB" sz="4000" dirty="0"/>
          </a:p>
        </p:txBody>
      </p:sp>
      <p:sp>
        <p:nvSpPr>
          <p:cNvPr id="26" name="Rectangle 25"/>
          <p:cNvSpPr/>
          <p:nvPr/>
        </p:nvSpPr>
        <p:spPr>
          <a:xfrm>
            <a:off x="9061377" y="5725389"/>
            <a:ext cx="1374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send</a:t>
            </a:r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946325" y="5473699"/>
            <a:ext cx="2489894" cy="50800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7948509" y="241026"/>
            <a:ext cx="3654826" cy="729558"/>
            <a:chOff x="4106424" y="3737502"/>
            <a:chExt cx="6034271" cy="12045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314" y="3786364"/>
              <a:ext cx="5550706" cy="1155669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4106424" y="3737502"/>
              <a:ext cx="6034271" cy="119929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cv</a:t>
              </a:r>
              <a:endParaRPr lang="en-GB" dirty="0"/>
            </a:p>
          </p:txBody>
        </p:sp>
      </p:grpSp>
      <p:sp>
        <p:nvSpPr>
          <p:cNvPr id="34" name="Oval 33"/>
          <p:cNvSpPr/>
          <p:nvPr/>
        </p:nvSpPr>
        <p:spPr>
          <a:xfrm>
            <a:off x="1095806" y="673535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8" name="Picture 14" descr="20 WhatsApp Tips And Tricks You Should Know - Hongkia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7" b="1"/>
          <a:stretch/>
        </p:blipFill>
        <p:spPr bwMode="auto">
          <a:xfrm>
            <a:off x="8235122" y="3419449"/>
            <a:ext cx="3332442" cy="20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oblems displaying emoji keyboard in whatsapp : GalaxyS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6" b="13176"/>
          <a:stretch/>
        </p:blipFill>
        <p:spPr bwMode="auto">
          <a:xfrm>
            <a:off x="8250726" y="3487478"/>
            <a:ext cx="3402889" cy="14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11023429" y="4944504"/>
            <a:ext cx="531435" cy="50638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15295" y="2861023"/>
            <a:ext cx="1080000" cy="914400"/>
            <a:chOff x="2413079" y="2861023"/>
            <a:chExt cx="1080000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495879" y="2861023"/>
              <a:ext cx="914400" cy="914400"/>
            </a:xfrm>
            <a:prstGeom prst="roundRect">
              <a:avLst/>
            </a:prstGeom>
            <a:solidFill>
              <a:srgbClr val="E1F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79" y="2904773"/>
              <a:ext cx="1080000" cy="675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1"/>
            <a:srcRect l="71694" t="56000" b="-1"/>
            <a:stretch/>
          </p:blipFill>
          <p:spPr>
            <a:xfrm>
              <a:off x="2511451" y="3566777"/>
              <a:ext cx="743182" cy="195801"/>
            </a:xfrm>
            <a:prstGeom prst="rect">
              <a:avLst/>
            </a:prstGeom>
          </p:spPr>
        </p:pic>
      </p:grpSp>
      <p:sp>
        <p:nvSpPr>
          <p:cNvPr id="40" name="Subtitle 2"/>
          <p:cNvSpPr txBox="1">
            <a:spLocks/>
          </p:cNvSpPr>
          <p:nvPr/>
        </p:nvSpPr>
        <p:spPr>
          <a:xfrm>
            <a:off x="4139964" y="177316"/>
            <a:ext cx="3656424" cy="7926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latin typeface="Comic Sans MS" panose="030F0702030302020204" pitchFamily="66" charset="0"/>
              </a:rPr>
              <a:t>emoji message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pic>
        <p:nvPicPr>
          <p:cNvPr id="41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7969105" y="2679707"/>
            <a:ext cx="4094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Choose an </a:t>
            </a:r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emoji</a:t>
            </a:r>
            <a:endParaRPr lang="en-GB" u="sng" dirty="0"/>
          </a:p>
        </p:txBody>
      </p:sp>
      <p:sp>
        <p:nvSpPr>
          <p:cNvPr id="51" name="Oval 50"/>
          <p:cNvSpPr/>
          <p:nvPr/>
        </p:nvSpPr>
        <p:spPr>
          <a:xfrm>
            <a:off x="6973708" y="3077669"/>
            <a:ext cx="1066800" cy="1065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5124" name="Picture 4" descr="Emoji Shortcuts for WhatsApp Web and Desktop » WebNot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11" b="88373"/>
          <a:stretch/>
        </p:blipFill>
        <p:spPr bwMode="auto">
          <a:xfrm>
            <a:off x="10435654" y="1213763"/>
            <a:ext cx="1417176" cy="72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839672" y="5065578"/>
            <a:ext cx="5301696" cy="1395533"/>
            <a:chOff x="1431083" y="4757212"/>
            <a:chExt cx="4945698" cy="1156757"/>
          </a:xfrm>
        </p:grpSpPr>
        <p:pic>
          <p:nvPicPr>
            <p:cNvPr id="53" name="Picture 2" descr="WhatsApp gets Material Design update: 5 not to miss new features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44" r="16083" b="-1910"/>
            <a:stretch/>
          </p:blipFill>
          <p:spPr bwMode="auto">
            <a:xfrm>
              <a:off x="1431083" y="4757212"/>
              <a:ext cx="4945698" cy="115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ounded Rectangle 53"/>
            <p:cNvSpPr/>
            <p:nvPr/>
          </p:nvSpPr>
          <p:spPr>
            <a:xfrm>
              <a:off x="1480486" y="4854510"/>
              <a:ext cx="4739893" cy="1012079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087246" y="5384467"/>
            <a:ext cx="675205" cy="597234"/>
          </a:xfrm>
          <a:prstGeom prst="roundRect">
            <a:avLst/>
          </a:prstGeom>
          <a:noFill/>
          <a:ln w="76200">
            <a:solidFill>
              <a:srgbClr val="66FF33"/>
            </a:solidFill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ounded Rectangle 56"/>
          <p:cNvSpPr/>
          <p:nvPr/>
        </p:nvSpPr>
        <p:spPr>
          <a:xfrm>
            <a:off x="10342718" y="1279387"/>
            <a:ext cx="1510111" cy="597234"/>
          </a:xfrm>
          <a:prstGeom prst="roundRect">
            <a:avLst/>
          </a:prstGeom>
          <a:noFill/>
          <a:ln w="76200">
            <a:solidFill>
              <a:srgbClr val="66FF33"/>
            </a:solidFill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9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24" grpId="0" animBg="1"/>
      <p:bldP spid="25" grpId="0" animBg="1"/>
      <p:bldP spid="26" grpId="0"/>
      <p:bldP spid="28" grpId="0" animBg="1"/>
      <p:bldP spid="34" grpId="0" animBg="1"/>
      <p:bldP spid="27" grpId="0" animBg="1"/>
      <p:bldP spid="40" grpId="0"/>
      <p:bldP spid="50" grpId="0"/>
      <p:bldP spid="51" grpId="0" animBg="1"/>
      <p:bldP spid="56" grpId="0" animBg="1"/>
      <p:bldP spid="5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>
                <a:latin typeface="Comic Sans MS" panose="030F0702030302020204" pitchFamily="66" charset="0"/>
              </a:rPr>
              <a:t>s</a:t>
            </a:r>
            <a:r>
              <a:rPr lang="en-GB" sz="8000" dirty="0" smtClean="0">
                <a:latin typeface="Comic Sans MS" panose="030F0702030302020204" pitchFamily="66" charset="0"/>
              </a:rPr>
              <a:t>end a message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>
                <a:latin typeface="Comic Sans MS" panose="030F0702030302020204" pitchFamily="66" charset="0"/>
              </a:rPr>
              <a:t>send </a:t>
            </a:r>
            <a:r>
              <a:rPr lang="en-GB" sz="8000" dirty="0" smtClean="0">
                <a:latin typeface="Comic Sans MS" panose="030F0702030302020204" pitchFamily="66" charset="0"/>
              </a:rPr>
              <a:t>an emoji </a:t>
            </a:r>
            <a:endParaRPr lang="en-GB" sz="8000" dirty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8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092778" y="4253400"/>
            <a:ext cx="2802475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10" descr="WhatsApp Messenger - Apps on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00" y="5071182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4" grpId="0"/>
      <p:bldP spid="48" grpId="0" animBg="1"/>
      <p:bldP spid="49" grpId="0" animBg="1"/>
      <p:bldP spid="50" grpId="0" animBg="1"/>
      <p:bldP spid="26" grpId="0"/>
      <p:bldP spid="30" grpId="0"/>
      <p:bldP spid="3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7891749" y="5065575"/>
            <a:ext cx="1148925" cy="1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latin typeface="Comic Sans MS" panose="030F0702030302020204" pitchFamily="66" charset="0"/>
              </a:rPr>
              <a:t> to Zoom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37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253362" y="4253400"/>
            <a:ext cx="2641891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1" grpId="0"/>
      <p:bldP spid="42" grpId="0"/>
      <p:bldP spid="44" grpId="0"/>
      <p:bldP spid="48" grpId="0" animBg="1"/>
      <p:bldP spid="49" grpId="0" animBg="1"/>
      <p:bldP spid="50" grpId="0" animBg="1"/>
      <p:bldP spid="2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079500" y="2098585"/>
            <a:ext cx="10171545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000" dirty="0" smtClean="0">
                <a:latin typeface="Comic Sans MS" panose="030F0702030302020204" pitchFamily="66" charset="0"/>
              </a:rPr>
              <a:t>Any questions?</a:t>
            </a:r>
            <a:endParaRPr lang="en-GB" sz="9000" dirty="0">
              <a:latin typeface="Comic Sans MS" panose="030F0702030302020204" pitchFamily="66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7855" y="2914850"/>
            <a:ext cx="4769170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15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305627" y="3215305"/>
            <a:ext cx="7273639" cy="1150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sorusu</a:t>
            </a:r>
            <a:r>
              <a:rPr lang="en-GB" sz="7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olan</a:t>
            </a:r>
            <a:r>
              <a:rPr lang="en-GB" sz="7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tr-TR" sz="72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65201" y="4444548"/>
            <a:ext cx="9613902" cy="1192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9000" dirty="0">
                <a:solidFill>
                  <a:schemeClr val="bg1">
                    <a:lumMod val="65000"/>
                  </a:schemeClr>
                </a:solidFill>
              </a:rPr>
              <a:t>اي اسئلة؟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</a:t>
            </a:r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9" y="1088934"/>
            <a:ext cx="66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WhatsApp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657140"/>
            <a:ext cx="12192000" cy="179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Today I learnt ….</a:t>
            </a:r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7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25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6475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9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300" y="33311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8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3318432"/>
            <a:ext cx="66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1999" y="3318432"/>
            <a:ext cx="1219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  <a:ea typeface="+mj-ea"/>
                <a:cs typeface="+mj-cs"/>
              </a:rPr>
              <a:t>10</a:t>
            </a:r>
            <a:endParaRPr lang="en-GB" sz="60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1015739" y="4189613"/>
            <a:ext cx="10160522" cy="1267757"/>
          </a:xfrm>
          <a:prstGeom prst="rect">
            <a:avLst/>
          </a:prstGeom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0" y="2595786"/>
            <a:ext cx="12147084" cy="87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The class was …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8005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Oval 80"/>
          <p:cNvSpPr/>
          <p:nvPr/>
        </p:nvSpPr>
        <p:spPr>
          <a:xfrm>
            <a:off x="1510301" y="340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4204479" y="399904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1765335" y="3296067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2916735" y="3193041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Subtitle 2"/>
          <p:cNvSpPr txBox="1">
            <a:spLocks/>
          </p:cNvSpPr>
          <p:nvPr/>
        </p:nvSpPr>
        <p:spPr>
          <a:xfrm>
            <a:off x="6972363" y="5393402"/>
            <a:ext cx="2356956" cy="73805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5847705" y="4452520"/>
            <a:ext cx="1967566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8131045" y="4452520"/>
            <a:ext cx="3811764" cy="73805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Leave meeting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6" name="Group 5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515340" y="443374"/>
                <a:ext cx="6763635" cy="3825373"/>
                <a:chOff x="5515340" y="443374"/>
                <a:chExt cx="6763635" cy="3825373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340" y="443374"/>
                  <a:ext cx="6763635" cy="3825373"/>
                </a:xfrm>
                <a:prstGeom prst="rect">
                  <a:avLst/>
                </a:prstGeom>
              </p:spPr>
            </p:pic>
            <p:pic>
              <p:nvPicPr>
                <p:cNvPr id="127" name="Picture 4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609"/>
                <a:stretch/>
              </p:blipFill>
              <p:spPr bwMode="auto">
                <a:xfrm>
                  <a:off x="6306655" y="3622958"/>
                  <a:ext cx="5168136" cy="2608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6" descr="Changing the video layout (Speaker view and Gallery view) – Zoom Help Center"/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870"/>
                <a:stretch/>
              </p:blipFill>
              <p:spPr bwMode="auto">
                <a:xfrm>
                  <a:off x="6325705" y="658894"/>
                  <a:ext cx="5149086" cy="3210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6317295" y="967207"/>
                  <a:ext cx="5157496" cy="2692003"/>
                </a:xfrm>
                <a:prstGeom prst="rect">
                  <a:avLst/>
                </a:prstGeom>
                <a:solidFill>
                  <a:srgbClr val="0F0F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182" t="47752" r="3063" b="7"/>
                <a:stretch/>
              </p:blipFill>
              <p:spPr>
                <a:xfrm>
                  <a:off x="8277420" y="1520721"/>
                  <a:ext cx="1679695" cy="20758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3" t="52883" r="38623" b="1339"/>
                <a:stretch/>
              </p:blipFill>
              <p:spPr>
                <a:xfrm>
                  <a:off x="8382054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47" t="55561" r="8119" b="-1339"/>
                <a:stretch/>
              </p:blipFill>
              <p:spPr>
                <a:xfrm>
                  <a:off x="8932909" y="922428"/>
                  <a:ext cx="428177" cy="472524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" t="49844" r="71768" b="1089"/>
                <a:stretch/>
              </p:blipFill>
              <p:spPr>
                <a:xfrm>
                  <a:off x="9450491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7" t="49090" r="47618" b="1843"/>
                <a:stretch/>
              </p:blipFill>
              <p:spPr>
                <a:xfrm>
                  <a:off x="9951400" y="914941"/>
                  <a:ext cx="416482" cy="449759"/>
                </a:xfrm>
                <a:prstGeom prst="rect">
                  <a:avLst/>
                </a:prstGeom>
              </p:spPr>
            </p:pic>
            <p:pic>
              <p:nvPicPr>
                <p:cNvPr id="136" name="Picture 4" descr="Free Vector | Modern silhouette avatars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01" t="8051" r="36747" b="65960"/>
                <a:stretch/>
              </p:blipFill>
              <p:spPr bwMode="auto">
                <a:xfrm>
                  <a:off x="7789026" y="907643"/>
                  <a:ext cx="512447" cy="5092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9955065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8073930" y="1521464"/>
                  <a:ext cx="210292" cy="2095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7930479" y="3602874"/>
                  <a:ext cx="3026446" cy="0"/>
                </a:xfrm>
                <a:prstGeom prst="line">
                  <a:avLst/>
                </a:prstGeom>
                <a:ln w="28575">
                  <a:solidFill>
                    <a:srgbClr val="0F0F1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8068733" y="1512635"/>
                <a:ext cx="209973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Oval 85"/>
          <p:cNvSpPr/>
          <p:nvPr/>
        </p:nvSpPr>
        <p:spPr>
          <a:xfrm>
            <a:off x="10724349" y="3520219"/>
            <a:ext cx="1003378" cy="51798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7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7" grpId="0" animBg="1"/>
      <p:bldP spid="93" grpId="0" animBg="1"/>
      <p:bldP spid="99" grpId="0" animBg="1"/>
      <p:bldP spid="8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129104"/>
              </p:ext>
            </p:extLst>
          </p:nvPr>
        </p:nvGraphicFramePr>
        <p:xfrm>
          <a:off x="106326" y="507015"/>
          <a:ext cx="11791501" cy="503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1">
                  <a:extLst>
                    <a:ext uri="{9D8B030D-6E8A-4147-A177-3AD203B41FA5}">
                      <a16:colId xmlns:a16="http://schemas.microsoft.com/office/drawing/2014/main" val="777369873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29726484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656833722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761499140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106411466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497738457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6706746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2047610639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15473693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441353421"/>
                    </a:ext>
                  </a:extLst>
                </a:gridCol>
                <a:gridCol w="1024978">
                  <a:extLst>
                    <a:ext uri="{9D8B030D-6E8A-4147-A177-3AD203B41FA5}">
                      <a16:colId xmlns:a16="http://schemas.microsoft.com/office/drawing/2014/main" val="3344302069"/>
                    </a:ext>
                  </a:extLst>
                </a:gridCol>
              </a:tblGrid>
              <a:tr h="693883">
                <a:tc>
                  <a:txBody>
                    <a:bodyPr/>
                    <a:lstStyle/>
                    <a:p>
                      <a:r>
                        <a:rPr lang="en-GB" dirty="0" smtClean="0"/>
                        <a:t>learner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080463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troubleshoot Zoom audio connection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2531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Can locate</a:t>
                      </a:r>
                      <a:r>
                        <a:rPr lang="en-GB" sz="1050" baseline="0" dirty="0" smtClean="0"/>
                        <a:t> </a:t>
                      </a:r>
                      <a:r>
                        <a:rPr lang="en-GB" sz="1050" dirty="0" smtClean="0"/>
                        <a:t>device home button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219238"/>
                  </a:ext>
                </a:extLst>
              </a:tr>
              <a:tr h="43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</a:t>
                      </a:r>
                      <a:r>
                        <a:rPr lang="en-GB" sz="1050" baseline="0" dirty="0" smtClean="0"/>
                        <a:t> navigate from Zoom to device home screen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9508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locate</a:t>
                      </a:r>
                      <a:r>
                        <a:rPr lang="en-GB" sz="1050" baseline="0" dirty="0" smtClean="0"/>
                        <a:t> WhatsApp and open app from device home screen </a:t>
                      </a:r>
                      <a:endParaRPr lang="en-GB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35106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navigate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fro WhatsApp to device home screen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69769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open WhatsApp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6873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/>
                        <a:t>Can locate</a:t>
                      </a:r>
                      <a:r>
                        <a:rPr lang="en-GB" sz="1050" baseline="0" dirty="0" smtClean="0"/>
                        <a:t> Zoom app and re-join session from device home screen </a:t>
                      </a:r>
                      <a:endParaRPr lang="en-GB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5465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send WhatsApp text message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32971"/>
                  </a:ext>
                </a:extLst>
              </a:tr>
              <a:tr h="4020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en-GB" sz="10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send WhatsApp emoji message</a:t>
                      </a:r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530424"/>
                  </a:ext>
                </a:extLst>
              </a:tr>
            </a:tbl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4313930" y="239797"/>
            <a:ext cx="3376292" cy="53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0" dirty="0" smtClean="0">
                <a:latin typeface="Comic Sans MS" panose="030F0702030302020204" pitchFamily="66" charset="0"/>
              </a:rPr>
              <a:t>Session 3 observations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" y="1787379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 smtClean="0">
                <a:latin typeface="Comic Sans MS" panose="030F0702030302020204" pitchFamily="66" charset="0"/>
              </a:rPr>
              <a:t>Welcome</a:t>
            </a:r>
            <a:endParaRPr lang="en-GB" sz="1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544" y="5056496"/>
            <a:ext cx="2407896" cy="176913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167" y="5065003"/>
            <a:ext cx="2726128" cy="1769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32" y="5031018"/>
            <a:ext cx="2726128" cy="1769137"/>
          </a:xfrm>
          <a:prstGeom prst="rect">
            <a:avLst/>
          </a:prstGeom>
        </p:spPr>
      </p:pic>
      <p:pic>
        <p:nvPicPr>
          <p:cNvPr id="3074" name="Picture 2" descr="Is a mobile application actually beneficial for your business? | Digital 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5" y="215987"/>
            <a:ext cx="11523407" cy="44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06211" y="-408587"/>
            <a:ext cx="3108081" cy="111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6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</a:t>
            </a:r>
            <a:endParaRPr lang="en-CA" altLang="zh-CN" sz="6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With iOS 14, it's time for Apple to improve its messaging | Macwor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17069" b="4867"/>
          <a:stretch/>
        </p:blipFill>
        <p:spPr bwMode="auto">
          <a:xfrm>
            <a:off x="3008836" y="5832547"/>
            <a:ext cx="808126" cy="7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263" t="3640" r="3503" b="5811"/>
          <a:stretch/>
        </p:blipFill>
        <p:spPr>
          <a:xfrm>
            <a:off x="2037337" y="5819791"/>
            <a:ext cx="835616" cy="816183"/>
          </a:xfrm>
          <a:prstGeom prst="rect">
            <a:avLst/>
          </a:prstGeom>
        </p:spPr>
      </p:pic>
      <p:pic>
        <p:nvPicPr>
          <p:cNvPr id="3078" name="Picture 6" descr="Microsoft Office 365- Elite Gro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2349" r="77381" b="57318"/>
          <a:stretch/>
        </p:blipFill>
        <p:spPr bwMode="auto">
          <a:xfrm>
            <a:off x="5099818" y="5890059"/>
            <a:ext cx="958896" cy="7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mail | Google Bl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43" y="5822200"/>
            <a:ext cx="986648" cy="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76526" y="4371448"/>
            <a:ext cx="3464620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essage app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5" t="51785" r="12488" b="20120"/>
          <a:stretch/>
        </p:blipFill>
        <p:spPr bwMode="auto">
          <a:xfrm>
            <a:off x="1886843" y="4934357"/>
            <a:ext cx="956093" cy="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xt Message Icon HD Stock Images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52579" r="55075" b="19326"/>
          <a:stretch/>
        </p:blipFill>
        <p:spPr bwMode="auto">
          <a:xfrm>
            <a:off x="2998411" y="4986431"/>
            <a:ext cx="939435" cy="79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2"/>
          <p:cNvSpPr txBox="1">
            <a:spLocks/>
          </p:cNvSpPr>
          <p:nvPr/>
        </p:nvSpPr>
        <p:spPr>
          <a:xfrm>
            <a:off x="4846558" y="4378091"/>
            <a:ext cx="2650172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mail 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0" descr="Android Messaging App Icon #111798 - Free Icons Librar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3"/>
          <a:stretch/>
        </p:blipFill>
        <p:spPr bwMode="auto">
          <a:xfrm>
            <a:off x="6310402" y="4880957"/>
            <a:ext cx="770586" cy="8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334" y="4878584"/>
            <a:ext cx="934362" cy="906048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7792480" y="4378091"/>
            <a:ext cx="2792101" cy="770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2" name="Picture 10" descr="WhatsApp Messenger - Apps on Google Pl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93" y="5293506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176410" y="1910910"/>
            <a:ext cx="2173015" cy="227118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4" name="Picture 12" descr="Video Resources - Zoo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537673" y="1996142"/>
            <a:ext cx="1450488" cy="14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/>
          <p:cNvSpPr txBox="1">
            <a:spLocks/>
          </p:cNvSpPr>
          <p:nvPr/>
        </p:nvSpPr>
        <p:spPr>
          <a:xfrm>
            <a:off x="5498898" y="3482111"/>
            <a:ext cx="1489264" cy="6001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0" grpId="0" animBg="1"/>
      <p:bldP spid="32" grpId="0" animBg="1"/>
      <p:bldP spid="3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720735"/>
            <a:ext cx="5940000" cy="6012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49333" y="727833"/>
            <a:ext cx="5940000" cy="6012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88307" y="49604"/>
            <a:ext cx="1619354" cy="638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android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2072" y="41598"/>
            <a:ext cx="912430" cy="638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CA" altLang="zh-CN" sz="3200" dirty="0" smtClean="0">
                <a:latin typeface="Comic Sans MS" panose="030F0702030302020204" pitchFamily="66" charset="0"/>
              </a:rPr>
              <a:t>iOS</a:t>
            </a:r>
            <a:endParaRPr lang="en-CA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31" name="Picture 6" descr="Zoom: iOS Audio Settings | IT@UMN | The people behind the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7" y="957975"/>
            <a:ext cx="1778038" cy="16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072"/>
          <a:stretch/>
        </p:blipFill>
        <p:spPr>
          <a:xfrm>
            <a:off x="2603823" y="1834275"/>
            <a:ext cx="3145724" cy="16717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2" name="Oval 31"/>
          <p:cNvSpPr/>
          <p:nvPr/>
        </p:nvSpPr>
        <p:spPr>
          <a:xfrm>
            <a:off x="2690986" y="2038015"/>
            <a:ext cx="2961515" cy="6377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19427" t="41793" r="19600" b="39496"/>
          <a:stretch/>
        </p:blipFill>
        <p:spPr>
          <a:xfrm>
            <a:off x="7320484" y="1031866"/>
            <a:ext cx="3882984" cy="25317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9121" t="39131" r="19992" b="38195"/>
          <a:stretch/>
        </p:blipFill>
        <p:spPr>
          <a:xfrm>
            <a:off x="7579288" y="4066511"/>
            <a:ext cx="3191886" cy="25113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6" name="Oval 35"/>
          <p:cNvSpPr/>
          <p:nvPr/>
        </p:nvSpPr>
        <p:spPr>
          <a:xfrm>
            <a:off x="8670492" y="1534750"/>
            <a:ext cx="1640731" cy="4466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9368838" y="4531866"/>
            <a:ext cx="744634" cy="30724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9788856" y="2923907"/>
            <a:ext cx="863848" cy="602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823200" y="5046541"/>
            <a:ext cx="2686153" cy="5056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2729" t="4121" r="2966" b="8816"/>
          <a:stretch/>
        </p:blipFill>
        <p:spPr>
          <a:xfrm>
            <a:off x="1916045" y="4205399"/>
            <a:ext cx="3410661" cy="175732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0" name="Oval 49"/>
          <p:cNvSpPr/>
          <p:nvPr/>
        </p:nvSpPr>
        <p:spPr>
          <a:xfrm>
            <a:off x="3138826" y="4635658"/>
            <a:ext cx="2286619" cy="4316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85892" y="5139248"/>
            <a:ext cx="863848" cy="5115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21039" y="2316156"/>
            <a:ext cx="1463675" cy="1765439"/>
            <a:chOff x="821039" y="2316156"/>
            <a:chExt cx="1463675" cy="1765439"/>
          </a:xfrm>
        </p:grpSpPr>
        <p:pic>
          <p:nvPicPr>
            <p:cNvPr id="2052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9750" y="2443775"/>
            <a:ext cx="1463675" cy="1765439"/>
            <a:chOff x="821039" y="2316156"/>
            <a:chExt cx="1463675" cy="1765439"/>
          </a:xfrm>
        </p:grpSpPr>
        <p:pic>
          <p:nvPicPr>
            <p:cNvPr id="43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912" y="5115977"/>
            <a:ext cx="1463675" cy="1765439"/>
            <a:chOff x="821039" y="2316156"/>
            <a:chExt cx="1463675" cy="1765439"/>
          </a:xfrm>
        </p:grpSpPr>
        <p:pic>
          <p:nvPicPr>
            <p:cNvPr id="49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3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479390" y="3006881"/>
            <a:ext cx="1463675" cy="1765439"/>
            <a:chOff x="821039" y="2316156"/>
            <a:chExt cx="1463675" cy="1765439"/>
          </a:xfrm>
        </p:grpSpPr>
        <p:pic>
          <p:nvPicPr>
            <p:cNvPr id="58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1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259363" y="5098860"/>
            <a:ext cx="1463675" cy="1765439"/>
            <a:chOff x="821039" y="2316156"/>
            <a:chExt cx="1463675" cy="1765439"/>
          </a:xfrm>
        </p:grpSpPr>
        <p:pic>
          <p:nvPicPr>
            <p:cNvPr id="61" name="Picture 4" descr="Hand Click Sticker by SHEDEVR for iOS &amp; Android | GIPH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9" y="2316156"/>
              <a:ext cx="1463675" cy="176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1552876" y="3293880"/>
              <a:ext cx="490839" cy="555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0070C0"/>
                  </a:solidFill>
                </a:rPr>
                <a:t>2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4" name="Picture 6" descr="Jagyasini Singh Findnewjag GIF - JagyasiniSingh Findnewjag CantHearYou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20" y="0"/>
            <a:ext cx="1747447" cy="17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6" grpId="0" animBg="1"/>
      <p:bldP spid="37" grpId="0" animBg="1"/>
      <p:bldP spid="40" grpId="0" animBg="1"/>
      <p:bldP spid="42" grpId="0" animBg="1"/>
      <p:bldP spid="50" grpId="0" animBg="1"/>
      <p:bldP spid="5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1047029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latin typeface="Comic Sans MS" panose="030F0702030302020204" pitchFamily="66" charset="0"/>
              </a:rPr>
              <a:t>1</a:t>
            </a:r>
            <a:r>
              <a:rPr lang="en-GB" sz="8000" baseline="30000" dirty="0" smtClean="0">
                <a:latin typeface="Comic Sans MS" panose="030F0702030302020204" pitchFamily="66" charset="0"/>
              </a:rPr>
              <a:t>st</a:t>
            </a:r>
            <a:r>
              <a:rPr lang="en-GB" sz="8000" dirty="0" smtClean="0">
                <a:latin typeface="Comic Sans MS" panose="030F0702030302020204" pitchFamily="66" charset="0"/>
              </a:rPr>
              <a:t> February 2021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2799410"/>
            <a:ext cx="12192000" cy="18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Session 4</a:t>
            </a:r>
            <a:endParaRPr lang="en-GB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17950" y="4629945"/>
            <a:ext cx="4356100" cy="1187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Laurie Lawrence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ACL ESOL teacher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6"/>
          <a:stretch/>
        </p:blipFill>
        <p:spPr bwMode="auto">
          <a:xfrm>
            <a:off x="0" y="5062680"/>
            <a:ext cx="12192000" cy="1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8744" y="6373090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7980" y="6382326"/>
            <a:ext cx="544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Islington Adult Community Learning - ACL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powerpoint.officeapps.live.com/pods/GetClipboardImage.ashx?Id=2310708a-ef99-44da-91dc-c0fb85e0bf58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 t="3253" b="85796"/>
          <a:stretch/>
        </p:blipFill>
        <p:spPr bwMode="auto">
          <a:xfrm>
            <a:off x="101599" y="129308"/>
            <a:ext cx="2782167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owerpoint.officeapps.live.com/pods/GetClipboardImage.ashx?Id=9576115b-2d72-46b5-b57b-5a4d66491a30&amp;DC=GEU1&amp;wdoverrides=GetClipboardImageEnabled: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57765" r="29992" b="16351"/>
          <a:stretch/>
        </p:blipFill>
        <p:spPr bwMode="auto">
          <a:xfrm>
            <a:off x="779909" y="905162"/>
            <a:ext cx="10632181" cy="4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64" y="1113294"/>
            <a:ext cx="283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Session 4: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254" y="2291893"/>
            <a:ext cx="19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8253" y="3146757"/>
            <a:ext cx="1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Speak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8254" y="4005735"/>
            <a:ext cx="50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Practise together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75" y="2290287"/>
            <a:ext cx="275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 words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572" y="3145156"/>
            <a:ext cx="809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 questions – say ‘yes’ or ‘no’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58" y="1088934"/>
            <a:ext cx="724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WhatsApp (pictures, voice) </a:t>
            </a:r>
            <a:endParaRPr lang="en-GB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8" grpId="0"/>
      <p:bldP spid="2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49154" name="Picture 2" descr="Marketing Opportunities From Mobile Apps | Smart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" y="2953358"/>
            <a:ext cx="2462497" cy="1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5 Tablet Apps for Small Busin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/>
          <a:stretch/>
        </p:blipFill>
        <p:spPr bwMode="auto">
          <a:xfrm>
            <a:off x="3320711" y="1982809"/>
            <a:ext cx="4040675" cy="28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Untitled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41" y="1225195"/>
            <a:ext cx="4781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/>
          <p:nvPr/>
        </p:nvCxnSpPr>
        <p:spPr>
          <a:xfrm>
            <a:off x="1463040" y="5390152"/>
            <a:ext cx="2782016" cy="693014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5758750" y="5255005"/>
            <a:ext cx="2709877" cy="808825"/>
          </a:xfrm>
          <a:prstGeom prst="bentConnector3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3040" y="4679821"/>
            <a:ext cx="0" cy="692958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65982" y="4410843"/>
            <a:ext cx="9308" cy="979309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8626" y="4930022"/>
            <a:ext cx="18916" cy="306672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btitle 2"/>
          <p:cNvSpPr txBox="1">
            <a:spLocks/>
          </p:cNvSpPr>
          <p:nvPr/>
        </p:nvSpPr>
        <p:spPr>
          <a:xfrm>
            <a:off x="3179812" y="2109961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device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278758" y="1653216"/>
            <a:ext cx="1737094" cy="639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apps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-93222" y="5588502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connection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72378" y="179209"/>
            <a:ext cx="1375829" cy="1406632"/>
            <a:chOff x="3153258" y="179209"/>
            <a:chExt cx="1375829" cy="1406632"/>
          </a:xfrm>
        </p:grpSpPr>
        <p:sp>
          <p:nvSpPr>
            <p:cNvPr id="35" name="Rectangle 34"/>
            <p:cNvSpPr/>
            <p:nvPr/>
          </p:nvSpPr>
          <p:spPr>
            <a:xfrm>
              <a:off x="3153258" y="179209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12" descr="Video Resources - Zoo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3" t="8561" r="8685" b="8400"/>
            <a:stretch/>
          </p:blipFill>
          <p:spPr bwMode="auto">
            <a:xfrm>
              <a:off x="3372116" y="253448"/>
              <a:ext cx="894379" cy="90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Subtitle 2"/>
            <p:cNvSpPr txBox="1">
              <a:spLocks/>
            </p:cNvSpPr>
            <p:nvPr/>
          </p:nvSpPr>
          <p:spPr>
            <a:xfrm>
              <a:off x="3348206" y="1207102"/>
              <a:ext cx="1046127" cy="37873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Zoom</a:t>
              </a:r>
              <a:endParaRPr lang="en-GB" sz="40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9164" name="Picture 12" descr="Wireless World Wifi Earth Broadband Symbol Of Worldwide Internet.. Royalty  Free Cliparts, Vectors, And Stock Illustration. Image 6915880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8" y="5136707"/>
            <a:ext cx="1918912" cy="1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3643325" y="6280580"/>
            <a:ext cx="2947270" cy="73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internet 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66842" y="180813"/>
            <a:ext cx="1375829" cy="1471863"/>
            <a:chOff x="1661562" y="180813"/>
            <a:chExt cx="1375829" cy="1471863"/>
          </a:xfrm>
        </p:grpSpPr>
        <p:sp>
          <p:nvSpPr>
            <p:cNvPr id="43" name="Rectangle 42"/>
            <p:cNvSpPr/>
            <p:nvPr/>
          </p:nvSpPr>
          <p:spPr>
            <a:xfrm>
              <a:off x="1661562" y="180813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4" descr="With iOS 14, it's time for Apple to improve its messaging | Macworl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4" r="17069" b="4867"/>
            <a:stretch/>
          </p:blipFill>
          <p:spPr bwMode="auto">
            <a:xfrm>
              <a:off x="2391378" y="766474"/>
              <a:ext cx="499713" cy="48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l="7263" t="3640" r="3503" b="5811"/>
            <a:stretch/>
          </p:blipFill>
          <p:spPr>
            <a:xfrm>
              <a:off x="1733133" y="718747"/>
              <a:ext cx="516712" cy="504695"/>
            </a:xfrm>
            <a:prstGeom prst="rect">
              <a:avLst/>
            </a:prstGeom>
          </p:spPr>
        </p:pic>
        <p:pic>
          <p:nvPicPr>
            <p:cNvPr id="30" name="Picture 12" descr="Text Message Icon HD Stock Images | Shutterstock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5" t="51785" r="12488" b="20120"/>
            <a:stretch/>
          </p:blipFill>
          <p:spPr bwMode="auto">
            <a:xfrm>
              <a:off x="1727771" y="217529"/>
              <a:ext cx="591210" cy="49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Text Message Icon HD Stock Images | Shutterstock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8" t="52579" r="55075" b="19326"/>
            <a:stretch/>
          </p:blipFill>
          <p:spPr bwMode="auto">
            <a:xfrm>
              <a:off x="2383528" y="228754"/>
              <a:ext cx="580910" cy="48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Subtitle 2"/>
            <p:cNvSpPr txBox="1">
              <a:spLocks/>
            </p:cNvSpPr>
            <p:nvPr/>
          </p:nvSpPr>
          <p:spPr>
            <a:xfrm>
              <a:off x="1698163" y="1220022"/>
              <a:ext cx="1336417" cy="43265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message</a:t>
              </a:r>
              <a:endParaRPr lang="en-GB" sz="40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6049" y="176469"/>
            <a:ext cx="1376740" cy="1418833"/>
            <a:chOff x="4653133" y="179209"/>
            <a:chExt cx="1376740" cy="1418833"/>
          </a:xfrm>
        </p:grpSpPr>
        <p:sp>
          <p:nvSpPr>
            <p:cNvPr id="46" name="Rectangle 45"/>
            <p:cNvSpPr/>
            <p:nvPr/>
          </p:nvSpPr>
          <p:spPr>
            <a:xfrm>
              <a:off x="4653133" y="179209"/>
              <a:ext cx="1375829" cy="14066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6" descr="Microsoft Office 365- Elite Grou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" t="22349" r="77381" b="57318"/>
            <a:stretch/>
          </p:blipFill>
          <p:spPr bwMode="auto">
            <a:xfrm>
              <a:off x="4711700" y="816889"/>
              <a:ext cx="570110" cy="48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Gmail | Google Blo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0466" y="707453"/>
              <a:ext cx="612253" cy="61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Android Messaging App Icon #111798 - Free Icons Library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3"/>
            <a:stretch/>
          </p:blipFill>
          <p:spPr bwMode="auto">
            <a:xfrm>
              <a:off x="5424163" y="185398"/>
              <a:ext cx="478177" cy="539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3"/>
            <a:srcRect l="4846" t="6875"/>
            <a:stretch/>
          </p:blipFill>
          <p:spPr>
            <a:xfrm>
              <a:off x="4714875" y="241300"/>
              <a:ext cx="551710" cy="523585"/>
            </a:xfrm>
            <a:prstGeom prst="rect">
              <a:avLst/>
            </a:prstGeom>
          </p:spPr>
        </p:pic>
        <p:sp>
          <p:nvSpPr>
            <p:cNvPr id="47" name="Subtitle 2"/>
            <p:cNvSpPr txBox="1">
              <a:spLocks/>
            </p:cNvSpPr>
            <p:nvPr/>
          </p:nvSpPr>
          <p:spPr>
            <a:xfrm>
              <a:off x="4693456" y="1165225"/>
              <a:ext cx="1336417" cy="43281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email</a:t>
              </a:r>
              <a:endParaRPr lang="en-GB" sz="28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14992" y="176202"/>
            <a:ext cx="1429440" cy="1435103"/>
            <a:chOff x="5538901" y="126573"/>
            <a:chExt cx="1429440" cy="1435103"/>
          </a:xfrm>
        </p:grpSpPr>
        <p:grpSp>
          <p:nvGrpSpPr>
            <p:cNvPr id="48" name="Group 47"/>
            <p:cNvGrpSpPr/>
            <p:nvPr/>
          </p:nvGrpSpPr>
          <p:grpSpPr>
            <a:xfrm>
              <a:off x="5538901" y="126573"/>
              <a:ext cx="1429440" cy="1435103"/>
              <a:chOff x="3099647" y="179209"/>
              <a:chExt cx="1429440" cy="1435103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3153258" y="179209"/>
                <a:ext cx="1375829" cy="140663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Subtitle 2"/>
              <p:cNvSpPr txBox="1">
                <a:spLocks/>
              </p:cNvSpPr>
              <p:nvPr/>
            </p:nvSpPr>
            <p:spPr>
              <a:xfrm>
                <a:off x="3099647" y="1217262"/>
                <a:ext cx="1426151" cy="397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dirty="0" smtClean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WhatsApp</a:t>
                </a:r>
                <a:endParaRPr lang="en-GB" sz="4000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42" name="Picture 10" descr="WhatsApp Messenger - Apps on Google Pla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690" y="200812"/>
              <a:ext cx="901543" cy="90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30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969094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34" y="3297205"/>
            <a:ext cx="2316196" cy="211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9600" y="3297205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39708" r="51015" b="18701"/>
          <a:stretch/>
        </p:blipFill>
        <p:spPr bwMode="auto">
          <a:xfrm>
            <a:off x="7097166" y="3297204"/>
            <a:ext cx="2414734" cy="20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eparing to Join a PSA Grower Training Zoom Meeting | Produce Safety  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4018" r="78874" b="40220"/>
          <a:stretch/>
        </p:blipFill>
        <p:spPr bwMode="auto">
          <a:xfrm>
            <a:off x="2025574" y="3296703"/>
            <a:ext cx="2371060" cy="19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246" y="2194478"/>
            <a:ext cx="9540554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Unmute</a:t>
            </a:r>
            <a:r>
              <a:rPr lang="en-GB" sz="8000" dirty="0" smtClean="0">
                <a:latin typeface="Comic Sans MS" panose="030F0702030302020204" pitchFamily="66" charset="0"/>
              </a:rPr>
              <a:t> your microphone.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Speak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966" y="33917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ow to Mute/Unmute Audio in Zoom Meet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5" r="81336" b="20844"/>
          <a:stretch/>
        </p:blipFill>
        <p:spPr bwMode="auto">
          <a:xfrm>
            <a:off x="6817137" y="3281960"/>
            <a:ext cx="1775450" cy="2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w to Use Zoom Like an Expe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87267" r="86697" b="8830"/>
          <a:stretch/>
        </p:blipFill>
        <p:spPr bwMode="auto">
          <a:xfrm>
            <a:off x="2655341" y="3263537"/>
            <a:ext cx="1486455" cy="20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6" y="2194478"/>
            <a:ext cx="9144000" cy="1329558"/>
          </a:xfrm>
        </p:spPr>
        <p:txBody>
          <a:bodyPr>
            <a:normAutofit fontScale="77500" lnSpcReduction="20000"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Turn off</a:t>
            </a:r>
            <a:r>
              <a:rPr lang="en-GB" sz="8000" dirty="0" smtClean="0">
                <a:latin typeface="Comic Sans MS" panose="030F0702030302020204" pitchFamily="66" charset="0"/>
              </a:rPr>
              <a:t> your camera.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7483" y="3295436"/>
            <a:ext cx="2514600" cy="1980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Using best practices for Zoom meeting participants : Search Teaching Too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9076" r="29337" b="30083"/>
          <a:stretch/>
        </p:blipFill>
        <p:spPr bwMode="auto">
          <a:xfrm>
            <a:off x="6847363" y="3295436"/>
            <a:ext cx="2360428" cy="19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oom mobile app quick guide - WSU Technology Knowledge B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12198" r="30436" b="25830"/>
          <a:stretch/>
        </p:blipFill>
        <p:spPr bwMode="auto">
          <a:xfrm>
            <a:off x="1881965" y="3288197"/>
            <a:ext cx="2254103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om: How to Put/Remove Someone from the Waiting Rooms - Technip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0" t="38985" r="44594" b="43660"/>
          <a:stretch/>
        </p:blipFill>
        <p:spPr bwMode="auto">
          <a:xfrm>
            <a:off x="4750887" y="3492137"/>
            <a:ext cx="1543587" cy="16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Video Resources - Zo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open</a:t>
            </a:r>
            <a:r>
              <a:rPr lang="en-GB" sz="8000" dirty="0" smtClean="0">
                <a:latin typeface="Comic Sans MS" panose="030F0702030302020204" pitchFamily="66" charset="0"/>
              </a:rPr>
              <a:t>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latin typeface="Comic Sans MS" panose="030F0702030302020204" pitchFamily="66" charset="0"/>
              </a:rPr>
              <a:t>1. 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>
                <a:latin typeface="Comic Sans MS" panose="030F0702030302020204" pitchFamily="66" charset="0"/>
              </a:rPr>
              <a:t>2</a:t>
            </a:r>
            <a:r>
              <a:rPr lang="en-GB" sz="8000" dirty="0" smtClean="0">
                <a:latin typeface="Comic Sans MS" panose="030F0702030302020204" pitchFamily="66" charset="0"/>
              </a:rPr>
              <a:t>. </a:t>
            </a:r>
            <a:r>
              <a:rPr lang="en-GB" sz="8000" dirty="0">
                <a:latin typeface="Comic Sans MS" panose="030F0702030302020204" pitchFamily="66" charset="0"/>
              </a:rPr>
              <a:t>s</a:t>
            </a:r>
            <a:r>
              <a:rPr lang="en-GB" sz="8000" dirty="0" smtClean="0">
                <a:latin typeface="Comic Sans MS" panose="030F0702030302020204" pitchFamily="66" charset="0"/>
              </a:rPr>
              <a:t>end me a message</a:t>
            </a:r>
            <a:endParaRPr lang="en-GB" sz="8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092778" y="4253400"/>
            <a:ext cx="2802475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WhatsApp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10" descr="WhatsApp Messenger - Apps on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00" y="5071182"/>
            <a:ext cx="1137074" cy="11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10" descr="WhatsApp Messenger - Apps on Google Pla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6835" r="7138" b="7246"/>
          <a:stretch/>
        </p:blipFill>
        <p:spPr bwMode="auto">
          <a:xfrm>
            <a:off x="101600" y="78105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4" grpId="0"/>
      <p:bldP spid="48" grpId="0" animBg="1"/>
      <p:bldP spid="49" grpId="0" animBg="1"/>
      <p:bldP spid="50" grpId="0" animBg="1"/>
      <p:bldP spid="26" grpId="0"/>
      <p:bldP spid="30" grpId="0"/>
      <p:bldP spid="3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7891749" y="5065575"/>
            <a:ext cx="1148925" cy="1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145" y="1047518"/>
            <a:ext cx="9631513" cy="29831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</a:t>
            </a: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WhatsApp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return</a:t>
            </a:r>
            <a:r>
              <a:rPr lang="en-GB" sz="8000" dirty="0" smtClean="0">
                <a:latin typeface="Comic Sans MS" panose="030F0702030302020204" pitchFamily="66" charset="0"/>
              </a:rPr>
              <a:t> to Zoom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We Want You to Contribute to MD+DI | mddionlin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5" y="280572"/>
            <a:ext cx="2845042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ow to use Galaxy S10 touchscreen gestures on Galaxy S10, S10+, and S10e? -  Galaxy S10 Gui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07" y="4868232"/>
            <a:ext cx="2208518" cy="20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ow to move my cube left or right using touch Inputs (C#) in unity - Game  Development Stack Exchan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32" y="4783797"/>
            <a:ext cx="2849467" cy="20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9684118" y="4208450"/>
            <a:ext cx="1820360" cy="833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tap</a:t>
            </a:r>
          </a:p>
        </p:txBody>
      </p:sp>
      <p:pic>
        <p:nvPicPr>
          <p:cNvPr id="37" name="Picture 14" descr="Chestnut Park Real Estate in Willowdale, Bayview Village and TorontoChip  Barkel – Toronto Real Esta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2" y="4253400"/>
            <a:ext cx="1693339" cy="2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5623902" y="4208450"/>
            <a:ext cx="1820360" cy="8542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look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752044" y="4208450"/>
            <a:ext cx="1816645" cy="681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swipe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ome - Free web ico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9123" r="22529" b="7153"/>
          <a:stretch/>
        </p:blipFill>
        <p:spPr bwMode="auto">
          <a:xfrm>
            <a:off x="1707698" y="4889606"/>
            <a:ext cx="1178487" cy="9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598081" y="4221141"/>
            <a:ext cx="1489264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home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10" descr="https://assets.zoom.us/images/en-us/mobile/android/join-meeting-disable-audio-or-vide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9"/>
          <a:stretch/>
        </p:blipFill>
        <p:spPr bwMode="auto">
          <a:xfrm>
            <a:off x="1150506" y="5866956"/>
            <a:ext cx="2384413" cy="2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ow to Block Someone from Using Their Camera During Zoom Video Calls «  Smartphones :: Gadget Hack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2"/>
          <a:stretch/>
        </p:blipFill>
        <p:spPr bwMode="auto">
          <a:xfrm>
            <a:off x="1150506" y="6178215"/>
            <a:ext cx="2389084" cy="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25189" t="3347" r="26902" b="7101"/>
          <a:stretch/>
        </p:blipFill>
        <p:spPr>
          <a:xfrm>
            <a:off x="1150506" y="6404793"/>
            <a:ext cx="2391231" cy="22499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2191117" y="5888629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818199" y="6167472"/>
            <a:ext cx="1050564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22867" y="6412283"/>
            <a:ext cx="312521" cy="24481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253362" y="4253400"/>
            <a:ext cx="2641891" cy="1022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Zoom</a:t>
            </a:r>
            <a:endParaRPr lang="en-GB" sz="40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12" descr="Video Resources -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53034" y="726944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41" grpId="0"/>
      <p:bldP spid="42" grpId="0"/>
      <p:bldP spid="44" grpId="0"/>
      <p:bldP spid="48" grpId="0" animBg="1"/>
      <p:bldP spid="49" grpId="0" animBg="1"/>
      <p:bldP spid="50" grpId="0" animBg="1"/>
      <p:bldP spid="2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14338"/>
          <p:cNvGrpSpPr/>
          <p:nvPr/>
        </p:nvGrpSpPr>
        <p:grpSpPr>
          <a:xfrm>
            <a:off x="3414879" y="104672"/>
            <a:ext cx="1513900" cy="2846110"/>
            <a:chOff x="3414879" y="104672"/>
            <a:chExt cx="1513900" cy="28461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8479" r="31383" b="11198"/>
            <a:stretch/>
          </p:blipFill>
          <p:spPr>
            <a:xfrm>
              <a:off x="3414879" y="104672"/>
              <a:ext cx="1513900" cy="2846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61"/>
            <a:stretch/>
          </p:blipFill>
          <p:spPr bwMode="auto">
            <a:xfrm>
              <a:off x="3527066" y="442174"/>
              <a:ext cx="1266265" cy="38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5774" r="3063"/>
            <a:stretch/>
          </p:blipFill>
          <p:spPr>
            <a:xfrm>
              <a:off x="3535775" y="689627"/>
              <a:ext cx="1274400" cy="15781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383282" y="1813197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>
              <a:off x="3534856" y="2272320"/>
              <a:ext cx="1277017" cy="3132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37465" y="579376"/>
              <a:ext cx="1272709" cy="16543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37" name="Group 14336"/>
          <p:cNvGrpSpPr/>
          <p:nvPr/>
        </p:nvGrpSpPr>
        <p:grpSpPr>
          <a:xfrm>
            <a:off x="891115" y="142784"/>
            <a:ext cx="1366340" cy="2814007"/>
            <a:chOff x="891115" y="142784"/>
            <a:chExt cx="1366340" cy="2814007"/>
          </a:xfrm>
        </p:grpSpPr>
        <p:pic>
          <p:nvPicPr>
            <p:cNvPr id="10242" name="Picture 2" descr="Lifegate App - Samsung Smartphone Frame Png (600x1214), Png Downlo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15" y="142784"/>
              <a:ext cx="1366340" cy="281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52" b="95320"/>
            <a:stretch/>
          </p:blipFill>
          <p:spPr bwMode="auto">
            <a:xfrm>
              <a:off x="953914" y="406029"/>
              <a:ext cx="1253796" cy="10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8" t="45774" r="3595"/>
            <a:stretch/>
          </p:blipFill>
          <p:spPr>
            <a:xfrm>
              <a:off x="949960" y="623382"/>
              <a:ext cx="1244600" cy="1700924"/>
            </a:xfrm>
            <a:prstGeom prst="rect">
              <a:avLst/>
            </a:prstGeom>
          </p:spPr>
        </p:pic>
        <p:pic>
          <p:nvPicPr>
            <p:cNvPr id="58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1763932" y="1866448"/>
              <a:ext cx="410049" cy="40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947936" y="467132"/>
              <a:ext cx="1252800" cy="219600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44578" y="2320447"/>
              <a:ext cx="1252800" cy="353866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161072" y="3045847"/>
            <a:ext cx="2638262" cy="3655034"/>
            <a:chOff x="161072" y="3045847"/>
            <a:chExt cx="2638262" cy="36550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2" y="3045847"/>
              <a:ext cx="2638262" cy="3655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8025" r="3063"/>
            <a:stretch/>
          </p:blipFill>
          <p:spPr>
            <a:xfrm>
              <a:off x="543956" y="3619982"/>
              <a:ext cx="1860580" cy="24420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26555" y="3554984"/>
              <a:ext cx="182624" cy="245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2001231" y="5476577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421011" y="3354625"/>
              <a:ext cx="2114565" cy="25878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16127" y="6017029"/>
              <a:ext cx="2129074" cy="418495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2921635" y="2995813"/>
            <a:ext cx="2529102" cy="3722474"/>
            <a:chOff x="2921635" y="2995813"/>
            <a:chExt cx="2529102" cy="37224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t="10959" b="5314"/>
            <a:stretch/>
          </p:blipFill>
          <p:spPr>
            <a:xfrm rot="16200000">
              <a:off x="2324949" y="3592499"/>
              <a:ext cx="3722474" cy="2529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2" t="43688" r="3063"/>
            <a:stretch/>
          </p:blipFill>
          <p:spPr>
            <a:xfrm>
              <a:off x="3083982" y="3342640"/>
              <a:ext cx="2213834" cy="3016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4" descr="Free Vector | Modern silhouette avatars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8051" r="36747" b="65960"/>
            <a:stretch/>
          </p:blipFill>
          <p:spPr bwMode="auto">
            <a:xfrm>
              <a:off x="4758529" y="5742459"/>
              <a:ext cx="512447" cy="50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3083154" y="3342640"/>
              <a:ext cx="2214662" cy="267531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154" y="6307495"/>
              <a:ext cx="2219844" cy="92887"/>
            </a:xfrm>
            <a:prstGeom prst="rect">
              <a:avLst/>
            </a:prstGeom>
            <a:solidFill>
              <a:srgbClr val="0F0F17"/>
            </a:solidFill>
            <a:ln>
              <a:solidFill>
                <a:srgbClr val="0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584" y="482060"/>
            <a:ext cx="1262009" cy="2192253"/>
            <a:chOff x="943584" y="482060"/>
            <a:chExt cx="1262009" cy="2192253"/>
          </a:xfrm>
        </p:grpSpPr>
        <p:pic>
          <p:nvPicPr>
            <p:cNvPr id="57" name="Picture 10" descr="https://assets.zoom.us/images/en-us/mobile/android/join-meeting-disable-audio-or-video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69"/>
            <a:stretch/>
          </p:blipFill>
          <p:spPr bwMode="auto">
            <a:xfrm>
              <a:off x="948293" y="2528493"/>
              <a:ext cx="1257300" cy="14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948293" y="232309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5141" r="405" b="86150"/>
            <a:stretch/>
          </p:blipFill>
          <p:spPr bwMode="auto">
            <a:xfrm>
              <a:off x="943584" y="482060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1805949" y="52414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25082" y="611295"/>
            <a:ext cx="1285093" cy="1966739"/>
            <a:chOff x="3525082" y="611295"/>
            <a:chExt cx="1285093" cy="1966739"/>
          </a:xfrm>
        </p:grpSpPr>
        <p:pic>
          <p:nvPicPr>
            <p:cNvPr id="89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/>
            <a:stretch/>
          </p:blipFill>
          <p:spPr bwMode="auto">
            <a:xfrm>
              <a:off x="3529482" y="2244667"/>
              <a:ext cx="1266265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5201"/>
            <a:stretch/>
          </p:blipFill>
          <p:spPr bwMode="auto">
            <a:xfrm>
              <a:off x="3540855" y="2274882"/>
              <a:ext cx="1254136" cy="2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5" t="6583" r="405" b="87938"/>
            <a:stretch/>
          </p:blipFill>
          <p:spPr bwMode="auto">
            <a:xfrm>
              <a:off x="3525082" y="611295"/>
              <a:ext cx="1285093" cy="1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1857" b="21992"/>
            <a:stretch/>
          </p:blipFill>
          <p:spPr bwMode="auto">
            <a:xfrm>
              <a:off x="4413633" y="618783"/>
              <a:ext cx="388108" cy="10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8181" y="3372100"/>
            <a:ext cx="2137020" cy="3027295"/>
            <a:chOff x="408181" y="3372100"/>
            <a:chExt cx="2137020" cy="302729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7"/>
            <a:srcRect l="531" t="-4981" b="-1"/>
            <a:stretch/>
          </p:blipFill>
          <p:spPr>
            <a:xfrm>
              <a:off x="426555" y="6287347"/>
              <a:ext cx="2109021" cy="112048"/>
            </a:xfrm>
            <a:prstGeom prst="rect">
              <a:avLst/>
            </a:prstGeom>
          </p:spPr>
        </p:pic>
        <p:pic>
          <p:nvPicPr>
            <p:cNvPr id="95" name="Picture 2" descr="How to Use Zoom Like an Expert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90" b="6919"/>
            <a:stretch/>
          </p:blipFill>
          <p:spPr bwMode="auto">
            <a:xfrm>
              <a:off x="408181" y="6009546"/>
              <a:ext cx="2135861" cy="29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/>
            <a:srcRect t="31113"/>
            <a:stretch/>
          </p:blipFill>
          <p:spPr>
            <a:xfrm>
              <a:off x="420382" y="3372100"/>
              <a:ext cx="2124819" cy="252124"/>
            </a:xfrm>
            <a:prstGeom prst="rect">
              <a:avLst/>
            </a:prstGeom>
          </p:spPr>
        </p:pic>
        <p:pic>
          <p:nvPicPr>
            <p:cNvPr id="98" name="Picture 6" descr="ZOOM User Guide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8" t="59314" r="8917" b="22829"/>
            <a:stretch/>
          </p:blipFill>
          <p:spPr bwMode="auto">
            <a:xfrm>
              <a:off x="2202932" y="3468562"/>
              <a:ext cx="170381" cy="1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75516" y="3337270"/>
            <a:ext cx="2230048" cy="3069700"/>
            <a:chOff x="3075516" y="3337270"/>
            <a:chExt cx="2230048" cy="3069700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1516" y="6299648"/>
              <a:ext cx="2206300" cy="107322"/>
            </a:xfrm>
            <a:prstGeom prst="rect">
              <a:avLst/>
            </a:prstGeom>
          </p:spPr>
        </p:pic>
        <p:pic>
          <p:nvPicPr>
            <p:cNvPr id="114" name="Picture 4" descr="Joining a Meeting_iPad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7468" r="21281" b="36641"/>
            <a:stretch/>
          </p:blipFill>
          <p:spPr bwMode="auto">
            <a:xfrm>
              <a:off x="3128442" y="3630969"/>
              <a:ext cx="303928" cy="3100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This guide will introduce you to the meeting controls and options in Zoom.  We recommend viewing your class in landscape mode (ho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56775" r="76444" b="3441"/>
            <a:stretch/>
          </p:blipFill>
          <p:spPr bwMode="auto">
            <a:xfrm>
              <a:off x="3132828" y="4013184"/>
              <a:ext cx="306159" cy="309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3634" r="79490" b="88930"/>
            <a:stretch/>
          </p:blipFill>
          <p:spPr bwMode="auto">
            <a:xfrm>
              <a:off x="3075516" y="3340498"/>
              <a:ext cx="941082" cy="27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8" descr="Connecting to Zoom using iPad : Wake Forest Law Help Desk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2" r="89884" b="86962"/>
            <a:stretch/>
          </p:blipFill>
          <p:spPr bwMode="auto">
            <a:xfrm>
              <a:off x="3087862" y="3340498"/>
              <a:ext cx="449127" cy="1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ow to Block Someone from Using Their Camera During Zoom Video Calls «  Smartphones :: Gadget Hacks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24" b="2836"/>
            <a:stretch/>
          </p:blipFill>
          <p:spPr bwMode="auto">
            <a:xfrm>
              <a:off x="3965681" y="3337270"/>
              <a:ext cx="1339883" cy="27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itle 3"/>
          <p:cNvSpPr txBox="1">
            <a:spLocks/>
          </p:cNvSpPr>
          <p:nvPr/>
        </p:nvSpPr>
        <p:spPr>
          <a:xfrm>
            <a:off x="9634888" y="60804"/>
            <a:ext cx="2512196" cy="47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omic Sans MS" panose="030F0702030302020204" pitchFamily="66" charset="0"/>
              </a:rPr>
              <a:t>DATE 2021</a:t>
            </a:r>
            <a:endParaRPr lang="en-GB" sz="1800" dirty="0">
              <a:latin typeface="Comic Sans MS" panose="030F0702030302020204" pitchFamily="66" charset="0"/>
            </a:endParaRPr>
          </a:p>
        </p:txBody>
      </p:sp>
      <p:pic>
        <p:nvPicPr>
          <p:cNvPr id="83" name="Picture 12" descr="Video Resources - Zoo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561" r="8685" b="8400"/>
          <a:stretch/>
        </p:blipFill>
        <p:spPr bwMode="auto">
          <a:xfrm>
            <a:off x="44953" y="723367"/>
            <a:ext cx="812891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/>
          <p:cNvCxnSpPr/>
          <p:nvPr/>
        </p:nvCxnSpPr>
        <p:spPr>
          <a:xfrm>
            <a:off x="8068733" y="1512635"/>
            <a:ext cx="20997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515340" y="443374"/>
            <a:ext cx="6763635" cy="3825373"/>
            <a:chOff x="5515340" y="443374"/>
            <a:chExt cx="6763635" cy="3825373"/>
          </a:xfrm>
        </p:grpSpPr>
        <p:grpSp>
          <p:nvGrpSpPr>
            <p:cNvPr id="131" name="Group 130"/>
            <p:cNvGrpSpPr/>
            <p:nvPr/>
          </p:nvGrpSpPr>
          <p:grpSpPr>
            <a:xfrm>
              <a:off x="5515340" y="443374"/>
              <a:ext cx="6763635" cy="3825373"/>
              <a:chOff x="5515340" y="443374"/>
              <a:chExt cx="6763635" cy="3825373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340" y="443374"/>
                <a:ext cx="6763635" cy="3825373"/>
              </a:xfrm>
              <a:prstGeom prst="rect">
                <a:avLst/>
              </a:prstGeom>
            </p:spPr>
          </p:pic>
          <p:pic>
            <p:nvPicPr>
              <p:cNvPr id="133" name="Picture 4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609"/>
              <a:stretch/>
            </p:blipFill>
            <p:spPr bwMode="auto">
              <a:xfrm>
                <a:off x="6306655" y="3622958"/>
                <a:ext cx="5168136" cy="260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6" descr="Changing the video layout (Speaker view and Gallery view) – Zoom Help Center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870"/>
              <a:stretch/>
            </p:blipFill>
            <p:spPr bwMode="auto">
              <a:xfrm>
                <a:off x="6325705" y="658894"/>
                <a:ext cx="5149086" cy="32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Rectangle 134"/>
              <p:cNvSpPr/>
              <p:nvPr/>
            </p:nvSpPr>
            <p:spPr>
              <a:xfrm>
                <a:off x="6317295" y="967207"/>
                <a:ext cx="5157496" cy="2692003"/>
              </a:xfrm>
              <a:prstGeom prst="rect">
                <a:avLst/>
              </a:prstGeom>
              <a:solidFill>
                <a:srgbClr val="0F0F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82" t="47752" r="3063" b="7"/>
              <a:stretch/>
            </p:blipFill>
            <p:spPr>
              <a:xfrm>
                <a:off x="8277420" y="1520721"/>
                <a:ext cx="1679695" cy="207580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3" t="52883" r="38623" b="1339"/>
              <a:stretch/>
            </p:blipFill>
            <p:spPr>
              <a:xfrm>
                <a:off x="8382054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7" t="55561" r="8119" b="-1339"/>
              <a:stretch/>
            </p:blipFill>
            <p:spPr>
              <a:xfrm>
                <a:off x="8932909" y="922428"/>
                <a:ext cx="428177" cy="47252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" t="49844" r="71768" b="1089"/>
              <a:stretch/>
            </p:blipFill>
            <p:spPr>
              <a:xfrm>
                <a:off x="9450491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7" t="49090" r="47618" b="1843"/>
              <a:stretch/>
            </p:blipFill>
            <p:spPr>
              <a:xfrm>
                <a:off x="9951400" y="914941"/>
                <a:ext cx="416482" cy="449759"/>
              </a:xfrm>
              <a:prstGeom prst="rect">
                <a:avLst/>
              </a:prstGeom>
            </p:spPr>
          </p:pic>
          <p:pic>
            <p:nvPicPr>
              <p:cNvPr id="141" name="Picture 4" descr="Free Vector | Modern silhouette avatars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1" t="8051" r="36747" b="65960"/>
              <a:stretch/>
            </p:blipFill>
            <p:spPr bwMode="auto">
              <a:xfrm>
                <a:off x="7789026" y="907643"/>
                <a:ext cx="512447" cy="509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2" name="Rectangle 141"/>
              <p:cNvSpPr/>
              <p:nvPr/>
            </p:nvSpPr>
            <p:spPr>
              <a:xfrm>
                <a:off x="9955065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8073930" y="1521464"/>
                <a:ext cx="210292" cy="209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>
                <a:off x="7930479" y="3599599"/>
                <a:ext cx="3026446" cy="0"/>
              </a:xfrm>
              <a:prstGeom prst="line">
                <a:avLst/>
              </a:prstGeom>
              <a:ln w="28575">
                <a:solidFill>
                  <a:srgbClr val="0F0F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10" descr="WhatsApp for PC - Top Freeware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45"/>
            <a:stretch/>
          </p:blipFill>
          <p:spPr bwMode="auto">
            <a:xfrm>
              <a:off x="6349664" y="3881120"/>
              <a:ext cx="5166490" cy="16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Subtitle 2"/>
          <p:cNvSpPr txBox="1">
            <a:spLocks/>
          </p:cNvSpPr>
          <p:nvPr/>
        </p:nvSpPr>
        <p:spPr>
          <a:xfrm>
            <a:off x="7407893" y="4978397"/>
            <a:ext cx="3420528" cy="6001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Welcome back</a:t>
            </a:r>
            <a:endParaRPr lang="en-GB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9068</TotalTime>
  <Words>1569</Words>
  <Application>Microsoft Office PowerPoint</Application>
  <PresentationFormat>Widescreen</PresentationFormat>
  <Paragraphs>645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2" baseType="lpstr">
      <vt:lpstr>Arial</vt:lpstr>
      <vt:lpstr>Calibri</vt:lpstr>
      <vt:lpstr>Calibri Light</vt:lpstr>
      <vt:lpstr>Comic Sans MS</vt:lpstr>
      <vt:lpstr>等线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Lawrence, Laureal</dc:creator>
  <cp:lastModifiedBy>Lawrence, Laureal</cp:lastModifiedBy>
  <cp:revision>398</cp:revision>
  <dcterms:created xsi:type="dcterms:W3CDTF">2021-02-22T12:44:41Z</dcterms:created>
  <dcterms:modified xsi:type="dcterms:W3CDTF">2021-03-01T20:02:28Z</dcterms:modified>
</cp:coreProperties>
</file>