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2" autoAdjust="0"/>
    <p:restoredTop sz="91885" autoAdjust="0"/>
  </p:normalViewPr>
  <p:slideViewPr>
    <p:cSldViewPr snapToGrid="0">
      <p:cViewPr varScale="1">
        <p:scale>
          <a:sx n="60" d="100"/>
          <a:sy n="60" d="100"/>
        </p:scale>
        <p:origin x="7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B5E2B-77F0-4159-B2DF-E72FFECAC94D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E3244-DEDD-405E-9979-D732033014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671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Name a </a:t>
            </a:r>
            <a:r>
              <a:rPr lang="en-GB" dirty="0" smtClean="0"/>
              <a:t>_____</a:t>
            </a:r>
            <a:r>
              <a:rPr lang="en-GB" baseline="0" dirty="0" smtClean="0"/>
              <a:t> </a:t>
            </a:r>
            <a:r>
              <a:rPr lang="en-GB" baseline="0" smtClean="0"/>
              <a:t>beginning with ________                            </a:t>
            </a:r>
            <a:r>
              <a:rPr lang="en-GB" smtClean="0"/>
              <a:t>Click </a:t>
            </a:r>
            <a:r>
              <a:rPr lang="en-GB" dirty="0" smtClean="0"/>
              <a:t>on</a:t>
            </a:r>
            <a:r>
              <a:rPr lang="en-GB" baseline="0" dirty="0" smtClean="0"/>
              <a:t> the letter to show the class it has been used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E3244-DEDD-405E-9979-D732033014D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29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A6EB-4B0E-45F5-91F0-13DDD2061C15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159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A6EB-4B0E-45F5-91F0-13DDD2061C15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564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A6EB-4B0E-45F5-91F0-13DDD2061C15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8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A6EB-4B0E-45F5-91F0-13DDD2061C15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57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A6EB-4B0E-45F5-91F0-13DDD2061C15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10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A6EB-4B0E-45F5-91F0-13DDD2061C15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45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A6EB-4B0E-45F5-91F0-13DDD2061C15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83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A6EB-4B0E-45F5-91F0-13DDD2061C15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5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A6EB-4B0E-45F5-91F0-13DDD2061C15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21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A6EB-4B0E-45F5-91F0-13DDD2061C15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99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A6EB-4B0E-45F5-91F0-13DDD2061C15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45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0A6EB-4B0E-45F5-91F0-13DDD2061C15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37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"/>
          <p:cNvSpPr/>
          <p:nvPr/>
        </p:nvSpPr>
        <p:spPr>
          <a:xfrm>
            <a:off x="591172" y="0"/>
            <a:ext cx="1112805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B"/>
          <p:cNvSpPr/>
          <p:nvPr/>
        </p:nvSpPr>
        <p:spPr>
          <a:xfrm>
            <a:off x="2295149" y="0"/>
            <a:ext cx="1056700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B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C"/>
          <p:cNvSpPr/>
          <p:nvPr/>
        </p:nvSpPr>
        <p:spPr>
          <a:xfrm>
            <a:off x="3943021" y="0"/>
            <a:ext cx="1039067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C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6" name="D"/>
          <p:cNvSpPr/>
          <p:nvPr/>
        </p:nvSpPr>
        <p:spPr>
          <a:xfrm>
            <a:off x="5573260" y="0"/>
            <a:ext cx="1170513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D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0" name="E"/>
          <p:cNvSpPr/>
          <p:nvPr/>
        </p:nvSpPr>
        <p:spPr>
          <a:xfrm>
            <a:off x="7334945" y="0"/>
            <a:ext cx="966931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4" name="F"/>
          <p:cNvSpPr/>
          <p:nvPr/>
        </p:nvSpPr>
        <p:spPr>
          <a:xfrm>
            <a:off x="8893048" y="0"/>
            <a:ext cx="920444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F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0" name="G"/>
          <p:cNvSpPr/>
          <p:nvPr/>
        </p:nvSpPr>
        <p:spPr>
          <a:xfrm>
            <a:off x="10404664" y="0"/>
            <a:ext cx="1196161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G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H"/>
          <p:cNvSpPr/>
          <p:nvPr/>
        </p:nvSpPr>
        <p:spPr>
          <a:xfrm>
            <a:off x="568782" y="1614021"/>
            <a:ext cx="1196161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I"/>
          <p:cNvSpPr/>
          <p:nvPr/>
        </p:nvSpPr>
        <p:spPr>
          <a:xfrm>
            <a:off x="2533191" y="1614021"/>
            <a:ext cx="588623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3" name="J"/>
          <p:cNvSpPr/>
          <p:nvPr/>
        </p:nvSpPr>
        <p:spPr>
          <a:xfrm>
            <a:off x="4148361" y="1614021"/>
            <a:ext cx="696024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J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7" name="K"/>
          <p:cNvSpPr/>
          <p:nvPr/>
        </p:nvSpPr>
        <p:spPr>
          <a:xfrm>
            <a:off x="5596994" y="1614021"/>
            <a:ext cx="1018227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K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1" name="L"/>
          <p:cNvSpPr/>
          <p:nvPr/>
        </p:nvSpPr>
        <p:spPr>
          <a:xfrm>
            <a:off x="7389446" y="1614021"/>
            <a:ext cx="857927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L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5" name="M"/>
          <p:cNvSpPr/>
          <p:nvPr/>
        </p:nvSpPr>
        <p:spPr>
          <a:xfrm>
            <a:off x="8514031" y="1614021"/>
            <a:ext cx="1555234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M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1" name="N"/>
          <p:cNvSpPr/>
          <p:nvPr/>
        </p:nvSpPr>
        <p:spPr>
          <a:xfrm>
            <a:off x="10404664" y="1614021"/>
            <a:ext cx="1220206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N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O"/>
          <p:cNvSpPr/>
          <p:nvPr/>
        </p:nvSpPr>
        <p:spPr>
          <a:xfrm>
            <a:off x="514279" y="3228042"/>
            <a:ext cx="1245854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P"/>
          <p:cNvSpPr/>
          <p:nvPr/>
        </p:nvSpPr>
        <p:spPr>
          <a:xfrm>
            <a:off x="2288873" y="3228042"/>
            <a:ext cx="1013419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P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4" name="Q"/>
          <p:cNvSpPr/>
          <p:nvPr/>
        </p:nvSpPr>
        <p:spPr>
          <a:xfrm>
            <a:off x="3810009" y="3228042"/>
            <a:ext cx="1263487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Q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8" name="R"/>
          <p:cNvSpPr/>
          <p:nvPr/>
        </p:nvSpPr>
        <p:spPr>
          <a:xfrm>
            <a:off x="5596994" y="3228042"/>
            <a:ext cx="1055097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R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2" name="S"/>
          <p:cNvSpPr/>
          <p:nvPr/>
        </p:nvSpPr>
        <p:spPr>
          <a:xfrm>
            <a:off x="7334945" y="3228042"/>
            <a:ext cx="920445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S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6" name="T"/>
          <p:cNvSpPr/>
          <p:nvPr/>
        </p:nvSpPr>
        <p:spPr>
          <a:xfrm>
            <a:off x="8808984" y="3228042"/>
            <a:ext cx="965328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U"/>
          <p:cNvSpPr/>
          <p:nvPr/>
        </p:nvSpPr>
        <p:spPr>
          <a:xfrm>
            <a:off x="568782" y="4842064"/>
            <a:ext cx="1213795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U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V"/>
          <p:cNvSpPr/>
          <p:nvPr/>
        </p:nvSpPr>
        <p:spPr>
          <a:xfrm>
            <a:off x="2208723" y="4842064"/>
            <a:ext cx="1093569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V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" name="W"/>
          <p:cNvSpPr/>
          <p:nvPr/>
        </p:nvSpPr>
        <p:spPr>
          <a:xfrm>
            <a:off x="3655449" y="4842064"/>
            <a:ext cx="1611339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W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9" name="X"/>
          <p:cNvSpPr/>
          <p:nvPr/>
        </p:nvSpPr>
        <p:spPr>
          <a:xfrm>
            <a:off x="5635467" y="4842064"/>
            <a:ext cx="1016624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X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3" name="Y"/>
          <p:cNvSpPr/>
          <p:nvPr/>
        </p:nvSpPr>
        <p:spPr>
          <a:xfrm>
            <a:off x="7312502" y="4842063"/>
            <a:ext cx="965329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Y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7" name="Z"/>
          <p:cNvSpPr/>
          <p:nvPr/>
        </p:nvSpPr>
        <p:spPr>
          <a:xfrm>
            <a:off x="8808984" y="4842063"/>
            <a:ext cx="934871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2" name="Reset Button"/>
          <p:cNvSpPr/>
          <p:nvPr/>
        </p:nvSpPr>
        <p:spPr>
          <a:xfrm>
            <a:off x="10275008" y="5452167"/>
            <a:ext cx="1620000" cy="77945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/>
              <a:t>Reset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693460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9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3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7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6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1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5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0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4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9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3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8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2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7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1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6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0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5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9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8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3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7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32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3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1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5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50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54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59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63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68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72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77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81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86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9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95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9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4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>
                      <p:stCondLst>
                        <p:cond delay="0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13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1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22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26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31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35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40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4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4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46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48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50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52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54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56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58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60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6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64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66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6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70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72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74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76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7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8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8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84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86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88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90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8" grpId="0"/>
      <p:bldP spid="8" grpId="1"/>
      <p:bldP spid="8" grpId="2"/>
      <p:bldP spid="12" grpId="0"/>
      <p:bldP spid="12" grpId="1"/>
      <p:bldP spid="12" grpId="2"/>
      <p:bldP spid="16" grpId="0"/>
      <p:bldP spid="16" grpId="1"/>
      <p:bldP spid="16" grpId="2"/>
      <p:bldP spid="20" grpId="0"/>
      <p:bldP spid="20" grpId="1"/>
      <p:bldP spid="20" grpId="2"/>
      <p:bldP spid="24" grpId="0"/>
      <p:bldP spid="24" grpId="1"/>
      <p:bldP spid="24" grpId="2"/>
      <p:bldP spid="30" grpId="0"/>
      <p:bldP spid="30" grpId="1"/>
      <p:bldP spid="30" grpId="2"/>
      <p:bldP spid="5" grpId="0"/>
      <p:bldP spid="5" grpId="1"/>
      <p:bldP spid="5" grpId="2"/>
      <p:bldP spid="9" grpId="0"/>
      <p:bldP spid="9" grpId="1"/>
      <p:bldP spid="9" grpId="2"/>
      <p:bldP spid="13" grpId="0"/>
      <p:bldP spid="13" grpId="1"/>
      <p:bldP spid="13" grpId="2"/>
      <p:bldP spid="17" grpId="0"/>
      <p:bldP spid="17" grpId="1"/>
      <p:bldP spid="17" grpId="2"/>
      <p:bldP spid="21" grpId="0"/>
      <p:bldP spid="21" grpId="1"/>
      <p:bldP spid="21" grpId="2"/>
      <p:bldP spid="25" grpId="0"/>
      <p:bldP spid="25" grpId="1"/>
      <p:bldP spid="25" grpId="2"/>
      <p:bldP spid="31" grpId="0"/>
      <p:bldP spid="31" grpId="1"/>
      <p:bldP spid="31" grpId="2"/>
      <p:bldP spid="6" grpId="0"/>
      <p:bldP spid="6" grpId="1"/>
      <p:bldP spid="6" grpId="2"/>
      <p:bldP spid="10" grpId="0"/>
      <p:bldP spid="10" grpId="1"/>
      <p:bldP spid="10" grpId="2"/>
      <p:bldP spid="14" grpId="0"/>
      <p:bldP spid="14" grpId="1"/>
      <p:bldP spid="14" grpId="2"/>
      <p:bldP spid="18" grpId="0"/>
      <p:bldP spid="18" grpId="1"/>
      <p:bldP spid="18" grpId="2"/>
      <p:bldP spid="22" grpId="0"/>
      <p:bldP spid="22" grpId="1"/>
      <p:bldP spid="22" grpId="2"/>
      <p:bldP spid="26" grpId="0"/>
      <p:bldP spid="26" grpId="1"/>
      <p:bldP spid="26" grpId="2"/>
      <p:bldP spid="7" grpId="0"/>
      <p:bldP spid="7" grpId="1"/>
      <p:bldP spid="7" grpId="2"/>
      <p:bldP spid="11" grpId="0"/>
      <p:bldP spid="11" grpId="1"/>
      <p:bldP spid="11" grpId="2"/>
      <p:bldP spid="15" grpId="0"/>
      <p:bldP spid="15" grpId="1"/>
      <p:bldP spid="15" grpId="2"/>
      <p:bldP spid="19" grpId="0"/>
      <p:bldP spid="19" grpId="1"/>
      <p:bldP spid="19" grpId="2"/>
      <p:bldP spid="23" grpId="0"/>
      <p:bldP spid="23" grpId="1"/>
      <p:bldP spid="23" grpId="2"/>
      <p:bldP spid="27" grpId="0"/>
      <p:bldP spid="27" grpId="1"/>
      <p:bldP spid="27" grpId="2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46</Words>
  <Application>Microsoft Office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tekhno logic</dc:creator>
  <cp:lastModifiedBy>Lawrence, Laureal</cp:lastModifiedBy>
  <cp:revision>4</cp:revision>
  <dcterms:created xsi:type="dcterms:W3CDTF">2016-01-15T11:12:34Z</dcterms:created>
  <dcterms:modified xsi:type="dcterms:W3CDTF">2021-05-13T08:45:29Z</dcterms:modified>
</cp:coreProperties>
</file>