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1885" autoAdjust="0"/>
  </p:normalViewPr>
  <p:slideViewPr>
    <p:cSldViewPr snapToGrid="0">
      <p:cViewPr varScale="1">
        <p:scale>
          <a:sx n="60" d="100"/>
          <a:sy n="60" d="100"/>
        </p:scale>
        <p:origin x="7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B5E2B-77F0-4159-B2DF-E72FFECAC94D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E3244-DEDD-405E-9979-D73203301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7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Name a </a:t>
            </a:r>
            <a:r>
              <a:rPr lang="en-GB" dirty="0" smtClean="0"/>
              <a:t>_____</a:t>
            </a:r>
            <a:r>
              <a:rPr lang="en-GB" baseline="0" dirty="0" smtClean="0"/>
              <a:t> </a:t>
            </a:r>
            <a:r>
              <a:rPr lang="en-GB" baseline="0" smtClean="0"/>
              <a:t>beginning with ________                            </a:t>
            </a:r>
            <a:r>
              <a:rPr lang="en-GB" smtClean="0"/>
              <a:t>Click </a:t>
            </a:r>
            <a:r>
              <a:rPr lang="en-GB" dirty="0" smtClean="0"/>
              <a:t>on</a:t>
            </a:r>
            <a:r>
              <a:rPr lang="en-GB" baseline="0" dirty="0" smtClean="0"/>
              <a:t> the letter to show the class it has been used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3244-DEDD-405E-9979-D732033014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5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6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0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5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5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A6EB-4B0E-45F5-91F0-13DDD2061C1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BAC6-608B-4CDC-BA1A-8C13E665B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"/>
          <p:cNvSpPr/>
          <p:nvPr/>
        </p:nvSpPr>
        <p:spPr>
          <a:xfrm>
            <a:off x="591172" y="0"/>
            <a:ext cx="111280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B"/>
          <p:cNvSpPr/>
          <p:nvPr/>
        </p:nvSpPr>
        <p:spPr>
          <a:xfrm>
            <a:off x="2295149" y="0"/>
            <a:ext cx="1056700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C"/>
          <p:cNvSpPr/>
          <p:nvPr/>
        </p:nvSpPr>
        <p:spPr>
          <a:xfrm>
            <a:off x="3943021" y="0"/>
            <a:ext cx="103906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D"/>
          <p:cNvSpPr/>
          <p:nvPr/>
        </p:nvSpPr>
        <p:spPr>
          <a:xfrm>
            <a:off x="5573260" y="0"/>
            <a:ext cx="1170513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E"/>
          <p:cNvSpPr/>
          <p:nvPr/>
        </p:nvSpPr>
        <p:spPr>
          <a:xfrm>
            <a:off x="7334945" y="0"/>
            <a:ext cx="96693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F"/>
          <p:cNvSpPr/>
          <p:nvPr/>
        </p:nvSpPr>
        <p:spPr>
          <a:xfrm>
            <a:off x="8893048" y="0"/>
            <a:ext cx="92044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G"/>
          <p:cNvSpPr/>
          <p:nvPr/>
        </p:nvSpPr>
        <p:spPr>
          <a:xfrm>
            <a:off x="10404664" y="0"/>
            <a:ext cx="119616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H"/>
          <p:cNvSpPr/>
          <p:nvPr/>
        </p:nvSpPr>
        <p:spPr>
          <a:xfrm>
            <a:off x="568782" y="1614021"/>
            <a:ext cx="119616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I"/>
          <p:cNvSpPr/>
          <p:nvPr/>
        </p:nvSpPr>
        <p:spPr>
          <a:xfrm>
            <a:off x="2533191" y="1614021"/>
            <a:ext cx="588623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J"/>
          <p:cNvSpPr/>
          <p:nvPr/>
        </p:nvSpPr>
        <p:spPr>
          <a:xfrm>
            <a:off x="4148361" y="1614021"/>
            <a:ext cx="69602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K"/>
          <p:cNvSpPr/>
          <p:nvPr/>
        </p:nvSpPr>
        <p:spPr>
          <a:xfrm>
            <a:off x="5596994" y="1614021"/>
            <a:ext cx="101822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L"/>
          <p:cNvSpPr/>
          <p:nvPr/>
        </p:nvSpPr>
        <p:spPr>
          <a:xfrm>
            <a:off x="7389446" y="1614021"/>
            <a:ext cx="85792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M"/>
          <p:cNvSpPr/>
          <p:nvPr/>
        </p:nvSpPr>
        <p:spPr>
          <a:xfrm>
            <a:off x="8514031" y="1614021"/>
            <a:ext cx="155523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N"/>
          <p:cNvSpPr/>
          <p:nvPr/>
        </p:nvSpPr>
        <p:spPr>
          <a:xfrm>
            <a:off x="10404664" y="1614021"/>
            <a:ext cx="1220206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O"/>
          <p:cNvSpPr/>
          <p:nvPr/>
        </p:nvSpPr>
        <p:spPr>
          <a:xfrm>
            <a:off x="514279" y="3228042"/>
            <a:ext cx="124585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P"/>
          <p:cNvSpPr/>
          <p:nvPr/>
        </p:nvSpPr>
        <p:spPr>
          <a:xfrm>
            <a:off x="2288873" y="3228042"/>
            <a:ext cx="101341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Q"/>
          <p:cNvSpPr/>
          <p:nvPr/>
        </p:nvSpPr>
        <p:spPr>
          <a:xfrm>
            <a:off x="3810009" y="3228042"/>
            <a:ext cx="126348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"/>
          <p:cNvSpPr/>
          <p:nvPr/>
        </p:nvSpPr>
        <p:spPr>
          <a:xfrm>
            <a:off x="5596994" y="3228042"/>
            <a:ext cx="1055097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S"/>
          <p:cNvSpPr/>
          <p:nvPr/>
        </p:nvSpPr>
        <p:spPr>
          <a:xfrm>
            <a:off x="7334945" y="3228042"/>
            <a:ext cx="92044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T"/>
          <p:cNvSpPr/>
          <p:nvPr/>
        </p:nvSpPr>
        <p:spPr>
          <a:xfrm>
            <a:off x="8808984" y="3228042"/>
            <a:ext cx="965328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U"/>
          <p:cNvSpPr/>
          <p:nvPr/>
        </p:nvSpPr>
        <p:spPr>
          <a:xfrm>
            <a:off x="568782" y="4842064"/>
            <a:ext cx="1213795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V"/>
          <p:cNvSpPr/>
          <p:nvPr/>
        </p:nvSpPr>
        <p:spPr>
          <a:xfrm>
            <a:off x="2208723" y="4842064"/>
            <a:ext cx="109356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W"/>
          <p:cNvSpPr/>
          <p:nvPr/>
        </p:nvSpPr>
        <p:spPr>
          <a:xfrm>
            <a:off x="3655449" y="4842064"/>
            <a:ext cx="161133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X"/>
          <p:cNvSpPr/>
          <p:nvPr/>
        </p:nvSpPr>
        <p:spPr>
          <a:xfrm>
            <a:off x="5635467" y="4842064"/>
            <a:ext cx="101662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Y"/>
          <p:cNvSpPr/>
          <p:nvPr/>
        </p:nvSpPr>
        <p:spPr>
          <a:xfrm>
            <a:off x="7312502" y="4842063"/>
            <a:ext cx="965329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Z"/>
          <p:cNvSpPr/>
          <p:nvPr/>
        </p:nvSpPr>
        <p:spPr>
          <a:xfrm>
            <a:off x="8808984" y="4842063"/>
            <a:ext cx="934871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25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endParaRPr lang="ja-JP" altLang="en-US" sz="125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set Button"/>
          <p:cNvSpPr/>
          <p:nvPr/>
        </p:nvSpPr>
        <p:spPr>
          <a:xfrm>
            <a:off x="10275008" y="5452167"/>
            <a:ext cx="1620000" cy="7794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Reset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934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8" grpId="2"/>
      <p:bldP spid="12" grpId="0"/>
      <p:bldP spid="12" grpId="1"/>
      <p:bldP spid="12" grpId="2"/>
      <p:bldP spid="16" grpId="0"/>
      <p:bldP spid="16" grpId="1"/>
      <p:bldP spid="16" grpId="2"/>
      <p:bldP spid="20" grpId="0"/>
      <p:bldP spid="20" grpId="1"/>
      <p:bldP spid="20" grpId="2"/>
      <p:bldP spid="24" grpId="0"/>
      <p:bldP spid="24" grpId="1"/>
      <p:bldP spid="24" grpId="2"/>
      <p:bldP spid="30" grpId="0"/>
      <p:bldP spid="30" grpId="1"/>
      <p:bldP spid="30" grpId="2"/>
      <p:bldP spid="5" grpId="0"/>
      <p:bldP spid="5" grpId="1"/>
      <p:bldP spid="5" grpId="2"/>
      <p:bldP spid="9" grpId="0"/>
      <p:bldP spid="9" grpId="1"/>
      <p:bldP spid="9" grpId="2"/>
      <p:bldP spid="13" grpId="0"/>
      <p:bldP spid="13" grpId="1"/>
      <p:bldP spid="13" grpId="2"/>
      <p:bldP spid="17" grpId="0"/>
      <p:bldP spid="17" grpId="1"/>
      <p:bldP spid="17" grpId="2"/>
      <p:bldP spid="21" grpId="0"/>
      <p:bldP spid="21" grpId="1"/>
      <p:bldP spid="21" grpId="2"/>
      <p:bldP spid="25" grpId="0"/>
      <p:bldP spid="25" grpId="1"/>
      <p:bldP spid="25" grpId="2"/>
      <p:bldP spid="31" grpId="0"/>
      <p:bldP spid="31" grpId="1"/>
      <p:bldP spid="31" grpId="2"/>
      <p:bldP spid="6" grpId="0"/>
      <p:bldP spid="6" grpId="1"/>
      <p:bldP spid="6" grpId="2"/>
      <p:bldP spid="10" grpId="0"/>
      <p:bldP spid="10" grpId="1"/>
      <p:bldP spid="10" grpId="2"/>
      <p:bldP spid="14" grpId="0"/>
      <p:bldP spid="14" grpId="1"/>
      <p:bldP spid="14" grpId="2"/>
      <p:bldP spid="18" grpId="0"/>
      <p:bldP spid="18" grpId="1"/>
      <p:bldP spid="18" grpId="2"/>
      <p:bldP spid="22" grpId="0"/>
      <p:bldP spid="22" grpId="1"/>
      <p:bldP spid="22" grpId="2"/>
      <p:bldP spid="26" grpId="0"/>
      <p:bldP spid="26" grpId="1"/>
      <p:bldP spid="26" grpId="2"/>
      <p:bldP spid="7" grpId="0"/>
      <p:bldP spid="7" grpId="1"/>
      <p:bldP spid="7" grpId="2"/>
      <p:bldP spid="11" grpId="0"/>
      <p:bldP spid="11" grpId="1"/>
      <p:bldP spid="11" grpId="2"/>
      <p:bldP spid="15" grpId="0"/>
      <p:bldP spid="15" grpId="1"/>
      <p:bldP spid="15" grpId="2"/>
      <p:bldP spid="19" grpId="0"/>
      <p:bldP spid="19" grpId="1"/>
      <p:bldP spid="19" grpId="2"/>
      <p:bldP spid="23" grpId="0"/>
      <p:bldP spid="23" grpId="1"/>
      <p:bldP spid="23" grpId="2"/>
      <p:bldP spid="27" grpId="0"/>
      <p:bldP spid="27" grpId="1"/>
      <p:bldP spid="27" grpId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 logic</dc:creator>
  <cp:lastModifiedBy>Lawrence, Laureal</cp:lastModifiedBy>
  <cp:revision>4</cp:revision>
  <dcterms:created xsi:type="dcterms:W3CDTF">2016-01-15T11:12:34Z</dcterms:created>
  <dcterms:modified xsi:type="dcterms:W3CDTF">2021-05-13T08:45:29Z</dcterms:modified>
</cp:coreProperties>
</file>