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6" d="100"/>
          <a:sy n="66" d="100"/>
        </p:scale>
        <p:origin x="600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11280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07343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48783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47041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74316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296454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40585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708356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40142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619799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290354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C990E8-8896-48FA-9C5D-0169F0158CAF}" type="datetimeFigureOut">
              <a:rPr lang="en-GB" smtClean="0"/>
              <a:t>13/05/2021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D2EEB7-AAD8-4022-86C9-CB9ECA5A976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4682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slide" Target="slide53.xml"/><Relationship Id="rId18" Type="http://schemas.openxmlformats.org/officeDocument/2006/relationships/slide" Target="slide62.xml"/><Relationship Id="rId3" Type="http://schemas.openxmlformats.org/officeDocument/2006/relationships/slide" Target="slide8.xml"/><Relationship Id="rId21" Type="http://schemas.openxmlformats.org/officeDocument/2006/relationships/slide" Target="slide66.xml"/><Relationship Id="rId7" Type="http://schemas.openxmlformats.org/officeDocument/2006/relationships/slide" Target="slide23.xml"/><Relationship Id="rId12" Type="http://schemas.openxmlformats.org/officeDocument/2006/relationships/slide" Target="slide48.xml"/><Relationship Id="rId17" Type="http://schemas.openxmlformats.org/officeDocument/2006/relationships/slide" Target="slide61.xml"/><Relationship Id="rId25" Type="http://schemas.openxmlformats.org/officeDocument/2006/relationships/slide" Target="slide58.xml"/><Relationship Id="rId2" Type="http://schemas.openxmlformats.org/officeDocument/2006/relationships/audio" Target="../media/audio1.wav"/><Relationship Id="rId16" Type="http://schemas.openxmlformats.org/officeDocument/2006/relationships/slide" Target="slide60.xml"/><Relationship Id="rId20" Type="http://schemas.openxmlformats.org/officeDocument/2006/relationships/slide" Target="slide67.xml"/><Relationship Id="rId1" Type="http://schemas.openxmlformats.org/officeDocument/2006/relationships/slideLayout" Target="../slideLayouts/slideLayout6.xml"/><Relationship Id="rId6" Type="http://schemas.openxmlformats.org/officeDocument/2006/relationships/slide" Target="slide18.xml"/><Relationship Id="rId11" Type="http://schemas.openxmlformats.org/officeDocument/2006/relationships/slide" Target="slide43.xml"/><Relationship Id="rId24" Type="http://schemas.openxmlformats.org/officeDocument/2006/relationships/slide" Target="slide63.xml"/><Relationship Id="rId5" Type="http://schemas.openxmlformats.org/officeDocument/2006/relationships/slide" Target="slide13.xml"/><Relationship Id="rId15" Type="http://schemas.openxmlformats.org/officeDocument/2006/relationships/slide" Target="slide59.xml"/><Relationship Id="rId23" Type="http://schemas.openxmlformats.org/officeDocument/2006/relationships/slide" Target="slide64.xml"/><Relationship Id="rId10" Type="http://schemas.openxmlformats.org/officeDocument/2006/relationships/slide" Target="slide38.xml"/><Relationship Id="rId19" Type="http://schemas.openxmlformats.org/officeDocument/2006/relationships/slide" Target="slide68.xml"/><Relationship Id="rId4" Type="http://schemas.openxmlformats.org/officeDocument/2006/relationships/audio" Target="../media/audio2.wav"/><Relationship Id="rId9" Type="http://schemas.openxmlformats.org/officeDocument/2006/relationships/slide" Target="slide33.xml"/><Relationship Id="rId14" Type="http://schemas.openxmlformats.org/officeDocument/2006/relationships/slide" Target="slide3.xml"/><Relationship Id="rId22" Type="http://schemas.openxmlformats.org/officeDocument/2006/relationships/slide" Target="slide6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ChangeArrowheads="1"/>
          </p:cNvSpPr>
          <p:nvPr/>
        </p:nvSpPr>
        <p:spPr>
          <a:xfrm>
            <a:off x="1618593" y="2487026"/>
            <a:ext cx="9331638" cy="154806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10000"/>
              </a:lnSpc>
            </a:pPr>
            <a:r>
              <a:rPr lang="en-US" altLang="en-US" sz="5400" b="1" dirty="0" smtClean="0">
                <a:latin typeface="Verdana" panose="020B0604030504040204" pitchFamily="34" charset="0"/>
              </a:rPr>
              <a:t>22 count down timers</a:t>
            </a:r>
            <a:endParaRPr lang="en-US" altLang="en-US" sz="5400" b="1" dirty="0">
              <a:latin typeface="Verdana" panose="020B0604030504040204" pitchFamily="34" charset="0"/>
            </a:endParaRPr>
          </a:p>
          <a:p>
            <a:pPr>
              <a:lnSpc>
                <a:spcPct val="110000"/>
              </a:lnSpc>
            </a:pPr>
            <a:endParaRPr lang="en-US" altLang="en-US" sz="2400" b="1" dirty="0">
              <a:latin typeface="Verdana" panose="020B0604030504040204" pitchFamily="34" charset="0"/>
            </a:endParaRPr>
          </a:p>
          <a:p>
            <a:pPr>
              <a:lnSpc>
                <a:spcPct val="110000"/>
              </a:lnSpc>
            </a:pPr>
            <a:r>
              <a:rPr lang="en-US" altLang="en-US" sz="2400" b="1" dirty="0">
                <a:latin typeface="Verdana" panose="020B0604030504040204" pitchFamily="34" charset="0"/>
              </a:rPr>
              <a:t>10 seconds 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- 1 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hour</a:t>
            </a:r>
          </a:p>
          <a:p>
            <a:pPr>
              <a:lnSpc>
                <a:spcPct val="110000"/>
              </a:lnSpc>
            </a:pPr>
            <a:endParaRPr lang="en-US" altLang="en-US" sz="2400" b="1" dirty="0" smtClean="0">
              <a:latin typeface="Verdana" panose="020B0604030504040204" pitchFamily="34" charset="0"/>
            </a:endParaRPr>
          </a:p>
          <a:p>
            <a:pPr>
              <a:lnSpc>
                <a:spcPct val="110000"/>
              </a:lnSpc>
            </a:pPr>
            <a:r>
              <a:rPr lang="en-US" altLang="en-US" sz="2400" b="1" dirty="0" smtClean="0">
                <a:latin typeface="Verdana" panose="020B0604030504040204" pitchFamily="34" charset="0"/>
              </a:rPr>
              <a:t>Best used as a standalone presentation</a:t>
            </a:r>
            <a:endParaRPr lang="en-US" altLang="en-US" sz="2400" b="1" dirty="0"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83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andfatherclock-intr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1024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024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89397489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1126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126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96010693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1229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229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070634348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1331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331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623149176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1433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434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87763641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1536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536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40294737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1638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638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60058948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1741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741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4127920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1843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843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56876032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1945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1946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02811661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4"/>
          <p:cNvSpPr>
            <a:spLocks noGrp="1" noChangeArrowheads="1"/>
          </p:cNvSpPr>
          <p:nvPr>
            <p:ph type="title"/>
          </p:nvPr>
        </p:nvSpPr>
        <p:spPr>
          <a:xfrm>
            <a:off x="1190324" y="-190901"/>
            <a:ext cx="10058400" cy="1143000"/>
          </a:xfrm>
        </p:spPr>
        <p:txBody>
          <a:bodyPr/>
          <a:lstStyle/>
          <a:p>
            <a:pPr algn="ctr" eaLnBrk="1" hangingPunct="1"/>
            <a:r>
              <a:rPr lang="en-US" altLang="en-US" sz="2400" b="1" dirty="0" smtClean="0">
                <a:latin typeface="Verdana" panose="020B0604030504040204" pitchFamily="34" charset="0"/>
              </a:rPr>
              <a:t>Choose </a:t>
            </a:r>
            <a:r>
              <a:rPr lang="en-US" altLang="en-US" sz="2400" b="1" dirty="0">
                <a:latin typeface="Verdana" panose="020B0604030504040204" pitchFamily="34" charset="0"/>
              </a:rPr>
              <a:t>a 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count </a:t>
            </a:r>
            <a:r>
              <a:rPr lang="en-US" altLang="en-US" sz="2400" b="1" dirty="0">
                <a:latin typeface="Verdana" panose="020B0604030504040204" pitchFamily="34" charset="0"/>
              </a:rPr>
              <a:t>down t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imer </a:t>
            </a:r>
            <a:r>
              <a:rPr lang="en-US" altLang="en-US" sz="2400" b="1" dirty="0">
                <a:latin typeface="Verdana" panose="020B0604030504040204" pitchFamily="34" charset="0"/>
              </a:rPr>
              <a:t>by 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clicking </a:t>
            </a:r>
            <a:r>
              <a:rPr lang="en-US" altLang="en-US" sz="2400" b="1" dirty="0">
                <a:latin typeface="Verdana" panose="020B0604030504040204" pitchFamily="34" charset="0"/>
              </a:rPr>
              <a:t>a 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button </a:t>
            </a:r>
            <a:r>
              <a:rPr lang="en-US" altLang="en-US" sz="2400" b="1" dirty="0">
                <a:latin typeface="Verdana" panose="020B0604030504040204" pitchFamily="34" charset="0"/>
              </a:rPr>
              <a:t>b</a:t>
            </a:r>
            <a:r>
              <a:rPr lang="en-US" altLang="en-US" sz="2400" b="1" dirty="0" smtClean="0">
                <a:latin typeface="Verdana" panose="020B0604030504040204" pitchFamily="34" charset="0"/>
              </a:rPr>
              <a:t>elow</a:t>
            </a:r>
            <a:r>
              <a:rPr lang="en-US" altLang="en-US" sz="2400" b="1" dirty="0">
                <a:latin typeface="Verdana" panose="020B0604030504040204" pitchFamily="34" charset="0"/>
              </a:rPr>
              <a:t>.</a:t>
            </a:r>
          </a:p>
        </p:txBody>
      </p:sp>
      <p:sp>
        <p:nvSpPr>
          <p:cNvPr id="4130" name="AutoShape 34">
            <a:hlinkClick r:id="rId3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56388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55 Min.</a:t>
            </a:r>
          </a:p>
        </p:txBody>
      </p:sp>
      <p:sp>
        <p:nvSpPr>
          <p:cNvPr id="4131" name="AutoShape 35">
            <a:hlinkClick r:id="rId5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51054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50 Min.</a:t>
            </a:r>
          </a:p>
        </p:txBody>
      </p:sp>
      <p:sp>
        <p:nvSpPr>
          <p:cNvPr id="4132" name="AutoShape 36">
            <a:hlinkClick r:id="rId6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45720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45 Min.</a:t>
            </a:r>
          </a:p>
        </p:txBody>
      </p:sp>
      <p:sp>
        <p:nvSpPr>
          <p:cNvPr id="4133" name="AutoShape 37">
            <a:hlinkClick r:id="rId7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40386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40 Min.</a:t>
            </a:r>
          </a:p>
        </p:txBody>
      </p:sp>
      <p:sp>
        <p:nvSpPr>
          <p:cNvPr id="4134" name="AutoShape 38">
            <a:hlinkClick r:id="rId8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3505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 dirty="0">
                <a:latin typeface="Verdana" pitchFamily="34" charset="0"/>
              </a:rPr>
              <a:t>35 Min.</a:t>
            </a:r>
          </a:p>
        </p:txBody>
      </p:sp>
      <p:sp>
        <p:nvSpPr>
          <p:cNvPr id="4135" name="AutoShape 39">
            <a:hlinkClick r:id="rId9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29718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30 Min.</a:t>
            </a:r>
          </a:p>
        </p:txBody>
      </p:sp>
      <p:sp>
        <p:nvSpPr>
          <p:cNvPr id="4136" name="AutoShape 40">
            <a:hlinkClick r:id="rId10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24384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 dirty="0">
                <a:latin typeface="Verdana" pitchFamily="34" charset="0"/>
              </a:rPr>
              <a:t>25 Min.</a:t>
            </a:r>
          </a:p>
        </p:txBody>
      </p:sp>
      <p:sp>
        <p:nvSpPr>
          <p:cNvPr id="4137" name="AutoShape 41">
            <a:hlinkClick r:id="rId11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19050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20 Min.</a:t>
            </a:r>
          </a:p>
        </p:txBody>
      </p:sp>
      <p:sp>
        <p:nvSpPr>
          <p:cNvPr id="4138" name="AutoShape 42">
            <a:hlinkClick r:id="rId12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13716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15 Min.</a:t>
            </a:r>
          </a:p>
        </p:txBody>
      </p:sp>
      <p:sp>
        <p:nvSpPr>
          <p:cNvPr id="4139" name="AutoShape 43">
            <a:hlinkClick r:id="rId13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85050" y="838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10 Min.</a:t>
            </a:r>
          </a:p>
        </p:txBody>
      </p:sp>
      <p:sp>
        <p:nvSpPr>
          <p:cNvPr id="4140" name="AutoShape 44">
            <a:hlinkClick r:id="rId14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7391400" y="6172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1 Hour</a:t>
            </a:r>
          </a:p>
        </p:txBody>
      </p:sp>
      <p:sp>
        <p:nvSpPr>
          <p:cNvPr id="4141" name="AutoShape 45">
            <a:hlinkClick r:id="rId15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56388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4 Min.</a:t>
            </a:r>
          </a:p>
        </p:txBody>
      </p:sp>
      <p:sp>
        <p:nvSpPr>
          <p:cNvPr id="4142" name="AutoShape 46">
            <a:hlinkClick r:id="rId16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51054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3 Min.</a:t>
            </a:r>
          </a:p>
        </p:txBody>
      </p:sp>
      <p:sp>
        <p:nvSpPr>
          <p:cNvPr id="4143" name="AutoShape 47">
            <a:hlinkClick r:id="rId17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45720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2 Min.</a:t>
            </a:r>
          </a:p>
        </p:txBody>
      </p:sp>
      <p:sp>
        <p:nvSpPr>
          <p:cNvPr id="4144" name="AutoShape 48">
            <a:hlinkClick r:id="rId18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40386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1 Min.</a:t>
            </a:r>
          </a:p>
        </p:txBody>
      </p:sp>
      <p:sp>
        <p:nvSpPr>
          <p:cNvPr id="4145" name="AutoShape 49">
            <a:hlinkClick r:id="rId19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3505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50 Sec.</a:t>
            </a:r>
          </a:p>
        </p:txBody>
      </p:sp>
      <p:sp>
        <p:nvSpPr>
          <p:cNvPr id="4146" name="AutoShape 50">
            <a:hlinkClick r:id="rId20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29718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 dirty="0">
                <a:latin typeface="Verdana" pitchFamily="34" charset="0"/>
              </a:rPr>
              <a:t>45 Sec.</a:t>
            </a:r>
          </a:p>
        </p:txBody>
      </p:sp>
      <p:sp>
        <p:nvSpPr>
          <p:cNvPr id="4147" name="AutoShape 51">
            <a:hlinkClick r:id="rId21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24384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30 Sec.</a:t>
            </a:r>
          </a:p>
        </p:txBody>
      </p:sp>
      <p:sp>
        <p:nvSpPr>
          <p:cNvPr id="4148" name="AutoShape 52">
            <a:hlinkClick r:id="rId22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19050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20 Sec.</a:t>
            </a:r>
          </a:p>
        </p:txBody>
      </p:sp>
      <p:sp>
        <p:nvSpPr>
          <p:cNvPr id="4149" name="AutoShape 53">
            <a:hlinkClick r:id="rId23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13716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 dirty="0">
                <a:latin typeface="Verdana" pitchFamily="34" charset="0"/>
              </a:rPr>
              <a:t>15 Sec.</a:t>
            </a:r>
          </a:p>
        </p:txBody>
      </p:sp>
      <p:sp>
        <p:nvSpPr>
          <p:cNvPr id="4150" name="AutoShape 54">
            <a:hlinkClick r:id="rId24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57600" y="838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10 Sec.</a:t>
            </a:r>
          </a:p>
        </p:txBody>
      </p:sp>
      <p:sp>
        <p:nvSpPr>
          <p:cNvPr id="4151" name="AutoShape 55">
            <a:hlinkClick r:id="rId25" action="ppaction://hlinksldjump" highlightClick="1">
              <a:snd r:embed="rId4" name="click-two-v2.wav"/>
            </a:hlinkClick>
          </p:cNvPr>
          <p:cNvSpPr>
            <a:spLocks noChangeArrowheads="1"/>
          </p:cNvSpPr>
          <p:nvPr/>
        </p:nvSpPr>
        <p:spPr bwMode="auto">
          <a:xfrm>
            <a:off x="3663950" y="6172200"/>
            <a:ext cx="1447800" cy="457200"/>
          </a:xfrm>
          <a:prstGeom prst="actionButtonBlank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1" hangingPunct="1">
              <a:defRPr/>
            </a:pPr>
            <a:r>
              <a:rPr lang="en-US" sz="2000" b="1">
                <a:latin typeface="Verdana" pitchFamily="34" charset="0"/>
              </a:rPr>
              <a:t>5 Min.</a:t>
            </a:r>
          </a:p>
        </p:txBody>
      </p:sp>
      <p:sp>
        <p:nvSpPr>
          <p:cNvPr id="25" name="Text Box 9">
            <a:hlinkClick r:id="" action="ppaction://hlinkshowjump?jump=endshow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1676400" y="6397626"/>
            <a:ext cx="1447800" cy="3079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Close Clock</a:t>
            </a:r>
          </a:p>
        </p:txBody>
      </p:sp>
    </p:spTree>
    <p:extLst>
      <p:ext uri="{BB962C8B-B14F-4D97-AF65-F5344CB8AC3E}">
        <p14:creationId xmlns:p14="http://schemas.microsoft.com/office/powerpoint/2010/main" val="1338085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randfatherclock-intr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2048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048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43612028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2150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150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76795040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2253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253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66201953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2355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355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35495838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2457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458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10985082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2560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560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60739070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2662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662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60380095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2765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765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03768536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2867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867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32757594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2969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2970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62112607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307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07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7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356848802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3072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072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97076307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3174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174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670334402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3277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277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477015627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3379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379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69158223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3481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482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80993279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3584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584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133092453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3686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686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70626918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3789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789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17569950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3891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891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83917259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3993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3994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39118095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409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10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76860417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10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4096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096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93457094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4198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198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552053433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4301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301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32719847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4403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403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882787706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4505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506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98086344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4608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608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90095859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4710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710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68827560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4813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813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962251787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4915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4915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79584001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5017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018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903600158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512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12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42550353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5120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120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13833240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5222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222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151332901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5325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325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682594203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5427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427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230863426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5529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530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591416687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5632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632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93253923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5734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734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046357902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5837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837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563483979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5939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5939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349498588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6041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042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71498558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614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14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876058273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6144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144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4177929315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6246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246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7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388999123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349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349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7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546055895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451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451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3246650134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553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554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346178970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6563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6564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299947467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7587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7588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7320575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61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861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92741287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963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6963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3" action="ppaction://hlinksldjump" highlightClick="1">
              <a:snd r:embed="rId4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1086477550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ell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171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72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007997116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8195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8196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489856017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12"/>
          <p:cNvSpPr txBox="1">
            <a:spLocks noChangeArrowheads="1"/>
          </p:cNvSpPr>
          <p:nvPr/>
        </p:nvSpPr>
        <p:spPr bwMode="auto">
          <a:xfrm>
            <a:off x="3167064" y="1898650"/>
            <a:ext cx="28527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9219" name="Oval 13"/>
          <p:cNvSpPr>
            <a:spLocks noChangeArrowheads="1"/>
          </p:cNvSpPr>
          <p:nvPr/>
        </p:nvSpPr>
        <p:spPr bwMode="auto">
          <a:xfrm>
            <a:off x="5864226" y="26670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9220" name="Oval 14"/>
          <p:cNvSpPr>
            <a:spLocks noChangeArrowheads="1"/>
          </p:cNvSpPr>
          <p:nvPr/>
        </p:nvSpPr>
        <p:spPr bwMode="auto">
          <a:xfrm>
            <a:off x="5864226" y="3124200"/>
            <a:ext cx="23177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Verdana" panose="020B0604030504040204" pitchFamily="34" charset="0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59</a:t>
            </a:r>
          </a:p>
        </p:txBody>
      </p:sp>
      <p:sp>
        <p:nvSpPr>
          <p:cNvPr id="7243" name="Text Box 7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58</a:t>
            </a:r>
          </a:p>
        </p:txBody>
      </p:sp>
      <p:sp>
        <p:nvSpPr>
          <p:cNvPr id="7244" name="Text Box 7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57</a:t>
            </a:r>
          </a:p>
        </p:txBody>
      </p:sp>
      <p:sp>
        <p:nvSpPr>
          <p:cNvPr id="7245" name="Text Box 7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56</a:t>
            </a:r>
          </a:p>
        </p:txBody>
      </p:sp>
      <p:sp>
        <p:nvSpPr>
          <p:cNvPr id="7246" name="Text Box 7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55</a:t>
            </a:r>
          </a:p>
        </p:txBody>
      </p:sp>
      <p:sp>
        <p:nvSpPr>
          <p:cNvPr id="7247" name="Text Box 7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54</a:t>
            </a:r>
          </a:p>
        </p:txBody>
      </p:sp>
      <p:sp>
        <p:nvSpPr>
          <p:cNvPr id="7248" name="Text Box 8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53</a:t>
            </a:r>
          </a:p>
        </p:txBody>
      </p:sp>
      <p:sp>
        <p:nvSpPr>
          <p:cNvPr id="7249" name="Text Box 8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52</a:t>
            </a:r>
          </a:p>
        </p:txBody>
      </p:sp>
      <p:sp>
        <p:nvSpPr>
          <p:cNvPr id="7250" name="Text Box 8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51</a:t>
            </a:r>
          </a:p>
        </p:txBody>
      </p:sp>
      <p:sp>
        <p:nvSpPr>
          <p:cNvPr id="7251" name="Text Box 8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50</a:t>
            </a:r>
          </a:p>
        </p:txBody>
      </p:sp>
      <p:sp>
        <p:nvSpPr>
          <p:cNvPr id="7252" name="Text Box 8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49</a:t>
            </a:r>
          </a:p>
        </p:txBody>
      </p:sp>
      <p:sp>
        <p:nvSpPr>
          <p:cNvPr id="7253" name="Text Box 8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48</a:t>
            </a:r>
          </a:p>
        </p:txBody>
      </p:sp>
      <p:sp>
        <p:nvSpPr>
          <p:cNvPr id="7254" name="Text Box 8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47</a:t>
            </a:r>
          </a:p>
        </p:txBody>
      </p:sp>
      <p:sp>
        <p:nvSpPr>
          <p:cNvPr id="7255" name="Text Box 8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46</a:t>
            </a:r>
          </a:p>
        </p:txBody>
      </p:sp>
      <p:sp>
        <p:nvSpPr>
          <p:cNvPr id="7256" name="Text Box 8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45</a:t>
            </a:r>
          </a:p>
        </p:txBody>
      </p:sp>
      <p:sp>
        <p:nvSpPr>
          <p:cNvPr id="7257" name="Text Box 8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44</a:t>
            </a:r>
          </a:p>
        </p:txBody>
      </p:sp>
      <p:sp>
        <p:nvSpPr>
          <p:cNvPr id="7258" name="Text Box 9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43</a:t>
            </a:r>
          </a:p>
        </p:txBody>
      </p:sp>
      <p:sp>
        <p:nvSpPr>
          <p:cNvPr id="7259" name="Text Box 9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42</a:t>
            </a:r>
          </a:p>
        </p:txBody>
      </p:sp>
      <p:sp>
        <p:nvSpPr>
          <p:cNvPr id="7260" name="Text Box 9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41</a:t>
            </a:r>
          </a:p>
        </p:txBody>
      </p:sp>
      <p:sp>
        <p:nvSpPr>
          <p:cNvPr id="7261" name="Text Box 9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40</a:t>
            </a:r>
          </a:p>
        </p:txBody>
      </p:sp>
      <p:sp>
        <p:nvSpPr>
          <p:cNvPr id="7262" name="Text Box 9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39</a:t>
            </a:r>
          </a:p>
        </p:txBody>
      </p:sp>
      <p:sp>
        <p:nvSpPr>
          <p:cNvPr id="7263" name="Text Box 9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38</a:t>
            </a:r>
          </a:p>
        </p:txBody>
      </p:sp>
      <p:sp>
        <p:nvSpPr>
          <p:cNvPr id="7264" name="Text Box 9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37</a:t>
            </a:r>
          </a:p>
        </p:txBody>
      </p:sp>
      <p:sp>
        <p:nvSpPr>
          <p:cNvPr id="7265" name="Text Box 9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36</a:t>
            </a:r>
          </a:p>
        </p:txBody>
      </p:sp>
      <p:sp>
        <p:nvSpPr>
          <p:cNvPr id="7266" name="Text Box 9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35</a:t>
            </a:r>
          </a:p>
        </p:txBody>
      </p:sp>
      <p:sp>
        <p:nvSpPr>
          <p:cNvPr id="7267" name="Text Box 9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34</a:t>
            </a:r>
          </a:p>
        </p:txBody>
      </p:sp>
      <p:sp>
        <p:nvSpPr>
          <p:cNvPr id="7268" name="Text Box 10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33</a:t>
            </a:r>
          </a:p>
        </p:txBody>
      </p:sp>
      <p:sp>
        <p:nvSpPr>
          <p:cNvPr id="7270" name="Text Box 10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32</a:t>
            </a:r>
          </a:p>
        </p:txBody>
      </p:sp>
      <p:sp>
        <p:nvSpPr>
          <p:cNvPr id="7271" name="Text Box 10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31</a:t>
            </a:r>
          </a:p>
        </p:txBody>
      </p:sp>
      <p:sp>
        <p:nvSpPr>
          <p:cNvPr id="7272" name="Text Box 10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30</a:t>
            </a:r>
          </a:p>
        </p:txBody>
      </p:sp>
      <p:sp>
        <p:nvSpPr>
          <p:cNvPr id="7273" name="Text Box 10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29</a:t>
            </a:r>
          </a:p>
        </p:txBody>
      </p:sp>
      <p:sp>
        <p:nvSpPr>
          <p:cNvPr id="7274" name="Text Box 10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28</a:t>
            </a:r>
          </a:p>
        </p:txBody>
      </p:sp>
      <p:sp>
        <p:nvSpPr>
          <p:cNvPr id="7275" name="Text Box 10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27</a:t>
            </a:r>
          </a:p>
        </p:txBody>
      </p:sp>
      <p:sp>
        <p:nvSpPr>
          <p:cNvPr id="7276" name="Text Box 10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26</a:t>
            </a:r>
          </a:p>
        </p:txBody>
      </p:sp>
      <p:sp>
        <p:nvSpPr>
          <p:cNvPr id="7277" name="Text Box 10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25</a:t>
            </a:r>
          </a:p>
        </p:txBody>
      </p:sp>
      <p:sp>
        <p:nvSpPr>
          <p:cNvPr id="7278" name="Text Box 11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24</a:t>
            </a:r>
          </a:p>
        </p:txBody>
      </p:sp>
      <p:sp>
        <p:nvSpPr>
          <p:cNvPr id="7279" name="Text Box 11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23</a:t>
            </a:r>
          </a:p>
        </p:txBody>
      </p:sp>
      <p:sp>
        <p:nvSpPr>
          <p:cNvPr id="7280" name="Text Box 11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22</a:t>
            </a:r>
          </a:p>
        </p:txBody>
      </p:sp>
      <p:sp>
        <p:nvSpPr>
          <p:cNvPr id="7281" name="Text Box 11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21</a:t>
            </a:r>
          </a:p>
        </p:txBody>
      </p:sp>
      <p:sp>
        <p:nvSpPr>
          <p:cNvPr id="7282" name="Text Box 11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20</a:t>
            </a:r>
          </a:p>
        </p:txBody>
      </p:sp>
      <p:sp>
        <p:nvSpPr>
          <p:cNvPr id="7283" name="Text Box 11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19</a:t>
            </a:r>
          </a:p>
        </p:txBody>
      </p:sp>
      <p:sp>
        <p:nvSpPr>
          <p:cNvPr id="7284" name="Text Box 11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18</a:t>
            </a:r>
          </a:p>
        </p:txBody>
      </p:sp>
      <p:sp>
        <p:nvSpPr>
          <p:cNvPr id="7285" name="Text Box 11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17</a:t>
            </a:r>
          </a:p>
        </p:txBody>
      </p:sp>
      <p:sp>
        <p:nvSpPr>
          <p:cNvPr id="7286" name="Text Box 11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16</a:t>
            </a:r>
          </a:p>
        </p:txBody>
      </p:sp>
      <p:sp>
        <p:nvSpPr>
          <p:cNvPr id="7287" name="Text Box 11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15</a:t>
            </a:r>
          </a:p>
        </p:txBody>
      </p:sp>
      <p:sp>
        <p:nvSpPr>
          <p:cNvPr id="7288" name="Text Box 12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14</a:t>
            </a:r>
          </a:p>
        </p:txBody>
      </p:sp>
      <p:sp>
        <p:nvSpPr>
          <p:cNvPr id="7289" name="Text Box 12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13</a:t>
            </a:r>
          </a:p>
        </p:txBody>
      </p:sp>
      <p:sp>
        <p:nvSpPr>
          <p:cNvPr id="7290" name="Text Box 12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12</a:t>
            </a:r>
          </a:p>
        </p:txBody>
      </p:sp>
      <p:sp>
        <p:nvSpPr>
          <p:cNvPr id="7291" name="Text Box 12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11</a:t>
            </a:r>
          </a:p>
        </p:txBody>
      </p:sp>
      <p:sp>
        <p:nvSpPr>
          <p:cNvPr id="7292" name="Text Box 124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10</a:t>
            </a:r>
          </a:p>
        </p:txBody>
      </p:sp>
      <p:sp>
        <p:nvSpPr>
          <p:cNvPr id="7293" name="Text Box 125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09</a:t>
            </a:r>
          </a:p>
        </p:txBody>
      </p:sp>
      <p:sp>
        <p:nvSpPr>
          <p:cNvPr id="7294" name="Text Box 126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08</a:t>
            </a:r>
          </a:p>
        </p:txBody>
      </p:sp>
      <p:sp>
        <p:nvSpPr>
          <p:cNvPr id="7295" name="Text Box 12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07</a:t>
            </a:r>
          </a:p>
        </p:txBody>
      </p:sp>
      <p:sp>
        <p:nvSpPr>
          <p:cNvPr id="7296" name="Text Box 128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06</a:t>
            </a:r>
          </a:p>
        </p:txBody>
      </p:sp>
      <p:sp>
        <p:nvSpPr>
          <p:cNvPr id="7297" name="Text Box 129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05</a:t>
            </a:r>
          </a:p>
        </p:txBody>
      </p:sp>
      <p:sp>
        <p:nvSpPr>
          <p:cNvPr id="7298" name="Text Box 130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04</a:t>
            </a:r>
          </a:p>
        </p:txBody>
      </p:sp>
      <p:sp>
        <p:nvSpPr>
          <p:cNvPr id="7299" name="Text Box 131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03</a:t>
            </a:r>
          </a:p>
        </p:txBody>
      </p:sp>
      <p:sp>
        <p:nvSpPr>
          <p:cNvPr id="7300" name="Text Box 132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02</a:t>
            </a:r>
          </a:p>
        </p:txBody>
      </p:sp>
      <p:sp>
        <p:nvSpPr>
          <p:cNvPr id="7301" name="Text Box 133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01</a:t>
            </a:r>
          </a:p>
        </p:txBody>
      </p:sp>
      <p:sp>
        <p:nvSpPr>
          <p:cNvPr id="7305" name="Text Box 137"/>
          <p:cNvSpPr txBox="1">
            <a:spLocks noChangeArrowheads="1"/>
          </p:cNvSpPr>
          <p:nvPr/>
        </p:nvSpPr>
        <p:spPr bwMode="auto">
          <a:xfrm>
            <a:off x="6248400" y="1905000"/>
            <a:ext cx="31242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3800" b="1">
                <a:solidFill>
                  <a:schemeClr val="bg1"/>
                </a:solidFill>
                <a:latin typeface="Verdana" panose="020B0604030504040204" pitchFamily="34" charset="0"/>
              </a:rPr>
              <a:t>00</a:t>
            </a:r>
          </a:p>
        </p:txBody>
      </p:sp>
      <p:sp>
        <p:nvSpPr>
          <p:cNvPr id="68" name="Text Box 9">
            <a:hlinkClick r:id="rId2" action="ppaction://hlinksldjump" highlightClick="1">
              <a:snd r:embed="rId3" name="click-two-v2.wav"/>
            </a:hlinkClick>
          </p:cNvPr>
          <p:cNvSpPr txBox="1">
            <a:spLocks noChangeArrowheads="1"/>
          </p:cNvSpPr>
          <p:nvPr/>
        </p:nvSpPr>
        <p:spPr bwMode="auto">
          <a:xfrm>
            <a:off x="4953000" y="6553200"/>
            <a:ext cx="2286000" cy="3048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1400" b="1" i="1" dirty="0">
                <a:latin typeface="Verdana" pitchFamily="34" charset="0"/>
              </a:rPr>
              <a:t>Back to Clock Home</a:t>
            </a:r>
          </a:p>
        </p:txBody>
      </p:sp>
    </p:spTree>
    <p:extLst>
      <p:ext uri="{BB962C8B-B14F-4D97-AF65-F5344CB8AC3E}">
        <p14:creationId xmlns:p14="http://schemas.microsoft.com/office/powerpoint/2010/main" val="2062795204"/>
      </p:ext>
    </p:extLst>
  </p:cSld>
  <p:clrMapOvr>
    <a:masterClrMapping/>
  </p:clrMapOvr>
  <p:transition advClick="0" advTm="55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7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"/>
                                            </p:cond>
                                          </p:stCondLst>
                                        </p:cTn>
                                        <p:tgtEl>
                                          <p:spTgt spid="7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7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7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9"/>
                                            </p:cond>
                                          </p:stCondLst>
                                        </p:cTn>
                                        <p:tgtEl>
                                          <p:spTgt spid="7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7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7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7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"/>
                                            </p:cond>
                                          </p:stCondLst>
                                        </p:cTn>
                                        <p:tgtEl>
                                          <p:spTgt spid="7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0"/>
                                            </p:cond>
                                          </p:stCondLst>
                                        </p:cTn>
                                        <p:tgtEl>
                                          <p:spTgt spid="7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7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6"/>
                                            </p:cond>
                                          </p:stCondLst>
                                        </p:cTn>
                                        <p:tgtEl>
                                          <p:spTgt spid="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"/>
                                            </p:cond>
                                          </p:stCondLst>
                                        </p:cTn>
                                        <p:tgtEl>
                                          <p:spTgt spid="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2"/>
                                            </p:cond>
                                          </p:stCondLst>
                                        </p:cTn>
                                        <p:tgtEl>
                                          <p:spTgt spid="7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5"/>
                                            </p:cond>
                                          </p:stCondLst>
                                        </p:cTn>
                                        <p:tgtEl>
                                          <p:spTgt spid="7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7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1"/>
                                            </p:cond>
                                          </p:stCondLst>
                                        </p:cTn>
                                        <p:tgtEl>
                                          <p:spTgt spid="7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4"/>
                                            </p:cond>
                                          </p:stCondLst>
                                        </p:cTn>
                                        <p:tgtEl>
                                          <p:spTgt spid="7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0"/>
                                            </p:cond>
                                          </p:stCondLst>
                                        </p:cTn>
                                        <p:tgtEl>
                                          <p:spTgt spid="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6"/>
                                            </p:cond>
                                          </p:stCondLst>
                                        </p:cTn>
                                        <p:tgtEl>
                                          <p:spTgt spid="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9"/>
                                            </p:cond>
                                          </p:stCondLst>
                                        </p:cTn>
                                        <p:tgtEl>
                                          <p:spTgt spid="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2"/>
                                            </p:cond>
                                          </p:stCondLst>
                                        </p:cTn>
                                        <p:tgtEl>
                                          <p:spTgt spid="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5"/>
                                            </p:cond>
                                          </p:stCondLst>
                                        </p:cTn>
                                        <p:tgtEl>
                                          <p:spTgt spid="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1000"/>
                            </p:stCondLst>
                            <p:childTnLst>
                              <p:par>
                                <p:cTn id="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8"/>
                                            </p:cond>
                                          </p:stCondLst>
                                        </p:cTn>
                                        <p:tgtEl>
                                          <p:spTgt spid="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2000"/>
                            </p:stCondLst>
                            <p:childTnLst>
                              <p:par>
                                <p:cTn id="1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1"/>
                                            </p:cond>
                                          </p:stCondLst>
                                        </p:cTn>
                                        <p:tgtEl>
                                          <p:spTgt spid="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3000"/>
                            </p:stCondLst>
                            <p:childTnLst>
                              <p:par>
                                <p:cTn id="1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4"/>
                                            </p:cond>
                                          </p:stCondLst>
                                        </p:cTn>
                                        <p:tgtEl>
                                          <p:spTgt spid="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4000"/>
                            </p:stCondLst>
                            <p:childTnLst>
                              <p:par>
                                <p:cTn id="1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5000"/>
                            </p:stCondLst>
                            <p:childTnLst>
                              <p:par>
                                <p:cTn id="1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0"/>
                                            </p:cond>
                                          </p:stCondLst>
                                        </p:cTn>
                                        <p:tgtEl>
                                          <p:spTgt spid="7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37000"/>
                            </p:stCondLst>
                            <p:childTnLst>
                              <p:par>
                                <p:cTn id="1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6"/>
                                            </p:cond>
                                          </p:stCondLst>
                                        </p:cTn>
                                        <p:tgtEl>
                                          <p:spTgt spid="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8000"/>
                            </p:stCondLst>
                            <p:childTnLst>
                              <p:par>
                                <p:cTn id="1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9"/>
                                            </p:cond>
                                          </p:stCondLst>
                                        </p:cTn>
                                        <p:tgtEl>
                                          <p:spTgt spid="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39000"/>
                            </p:stCondLst>
                            <p:childTnLst>
                              <p:par>
                                <p:cTn id="1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2"/>
                                            </p:cond>
                                          </p:stCondLst>
                                        </p:cTn>
                                        <p:tgtEl>
                                          <p:spTgt spid="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 nodeType="afterGroup">
                            <p:stCondLst>
                              <p:cond delay="40000"/>
                            </p:stCondLst>
                            <p:childTnLst>
                              <p:par>
                                <p:cTn id="1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5"/>
                                            </p:cond>
                                          </p:stCondLst>
                                        </p:cTn>
                                        <p:tgtEl>
                                          <p:spTgt spid="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41000"/>
                            </p:stCondLst>
                            <p:childTnLst>
                              <p:par>
                                <p:cTn id="1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8"/>
                                            </p:cond>
                                          </p:stCondLst>
                                        </p:cTn>
                                        <p:tgtEl>
                                          <p:spTgt spid="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42000"/>
                            </p:stCondLst>
                            <p:childTnLst>
                              <p:par>
                                <p:cTn id="1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1"/>
                                            </p:cond>
                                          </p:stCondLst>
                                        </p:cTn>
                                        <p:tgtEl>
                                          <p:spTgt spid="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43000"/>
                            </p:stCondLst>
                            <p:childTnLst>
                              <p:par>
                                <p:cTn id="1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4"/>
                                            </p:cond>
                                          </p:stCondLst>
                                        </p:cTn>
                                        <p:tgtEl>
                                          <p:spTgt spid="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44000"/>
                            </p:stCondLst>
                            <p:childTnLst>
                              <p:par>
                                <p:cTn id="1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7"/>
                                            </p:cond>
                                          </p:stCondLst>
                                        </p:cTn>
                                        <p:tgtEl>
                                          <p:spTgt spid="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45000"/>
                            </p:stCondLst>
                            <p:childTnLst>
                              <p:par>
                                <p:cTn id="1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0"/>
                                            </p:cond>
                                          </p:stCondLst>
                                        </p:cTn>
                                        <p:tgtEl>
                                          <p:spTgt spid="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 nodeType="afterGroup">
                            <p:stCondLst>
                              <p:cond delay="46000"/>
                            </p:stCondLst>
                            <p:childTnLst>
                              <p:par>
                                <p:cTn id="1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47000"/>
                            </p:stCondLst>
                            <p:childTnLst>
                              <p:par>
                                <p:cTn id="1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6"/>
                                            </p:cond>
                                          </p:stCondLst>
                                        </p:cTn>
                                        <p:tgtEl>
                                          <p:spTgt spid="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48000"/>
                            </p:stCondLst>
                            <p:childTnLst>
                              <p:par>
                                <p:cTn id="1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49000"/>
                            </p:stCondLst>
                            <p:childTnLst>
                              <p:par>
                                <p:cTn id="1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2"/>
                                            </p:cond>
                                          </p:stCondLst>
                                        </p:cTn>
                                        <p:tgtEl>
                                          <p:spTgt spid="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50000"/>
                            </p:stCondLst>
                            <p:childTnLst>
                              <p:par>
                                <p:cTn id="1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5"/>
                                            </p:cond>
                                          </p:stCondLst>
                                        </p:cTn>
                                        <p:tgtEl>
                                          <p:spTgt spid="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51000"/>
                            </p:stCondLst>
                            <p:childTnLst>
                              <p:par>
                                <p:cTn id="1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8"/>
                                            </p:cond>
                                          </p:stCondLst>
                                        </p:cTn>
                                        <p:tgtEl>
                                          <p:spTgt spid="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 nodeType="afterGroup">
                            <p:stCondLst>
                              <p:cond delay="52000"/>
                            </p:stCondLst>
                            <p:childTnLst>
                              <p:par>
                                <p:cTn id="1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1"/>
                                            </p:cond>
                                          </p:stCondLst>
                                        </p:cTn>
                                        <p:tgtEl>
                                          <p:spTgt spid="7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53000"/>
                            </p:stCondLst>
                            <p:childTnLst>
                              <p:par>
                                <p:cTn id="1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4"/>
                                            </p:cond>
                                          </p:stCondLst>
                                        </p:cTn>
                                        <p:tgtEl>
                                          <p:spTgt spid="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54000"/>
                            </p:stCondLst>
                            <p:childTnLst>
                              <p:par>
                                <p:cTn id="1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67"/>
                                            </p:cond>
                                          </p:stCondLst>
                                        </p:cTn>
                                        <p:tgtEl>
                                          <p:spTgt spid="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 nodeType="afterGroup">
                            <p:stCondLst>
                              <p:cond delay="55000"/>
                            </p:stCondLst>
                            <p:childTnLst>
                              <p:par>
                                <p:cTn id="1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0"/>
                                            </p:cond>
                                          </p:stCondLst>
                                        </p:cTn>
                                        <p:tgtEl>
                                          <p:spTgt spid="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6000"/>
                            </p:stCondLst>
                            <p:childTnLst>
                              <p:par>
                                <p:cTn id="1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3"/>
                                            </p:cond>
                                          </p:stCondLst>
                                        </p:cTn>
                                        <p:tgtEl>
                                          <p:spTgt spid="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57000"/>
                            </p:stCondLst>
                            <p:childTnLst>
                              <p:par>
                                <p:cTn id="1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6"/>
                                            </p:cond>
                                          </p:stCondLst>
                                        </p:cTn>
                                        <p:tgtEl>
                                          <p:spTgt spid="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 nodeType="afterGroup">
                            <p:stCondLst>
                              <p:cond delay="58000"/>
                            </p:stCondLst>
                            <p:childTnLst>
                              <p:par>
                                <p:cTn id="1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59000"/>
                            </p:stCondLst>
                            <p:childTnLst>
                              <p:par>
                                <p:cTn id="1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7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4" grpId="0"/>
      <p:bldP spid="7243" grpId="0"/>
      <p:bldP spid="7244" grpId="0"/>
      <p:bldP spid="7245" grpId="0"/>
      <p:bldP spid="7246" grpId="0"/>
      <p:bldP spid="7247" grpId="0"/>
      <p:bldP spid="7248" grpId="0"/>
      <p:bldP spid="7249" grpId="0"/>
      <p:bldP spid="7250" grpId="0"/>
      <p:bldP spid="7251" grpId="0"/>
      <p:bldP spid="7252" grpId="0"/>
      <p:bldP spid="7253" grpId="0"/>
      <p:bldP spid="7254" grpId="0"/>
      <p:bldP spid="7255" grpId="0"/>
      <p:bldP spid="7256" grpId="0"/>
      <p:bldP spid="7257" grpId="0"/>
      <p:bldP spid="7258" grpId="0"/>
      <p:bldP spid="7259" grpId="0"/>
      <p:bldP spid="7260" grpId="0"/>
      <p:bldP spid="7261" grpId="0"/>
      <p:bldP spid="7262" grpId="0"/>
      <p:bldP spid="7263" grpId="0"/>
      <p:bldP spid="7264" grpId="0"/>
      <p:bldP spid="7265" grpId="0"/>
      <p:bldP spid="7266" grpId="0"/>
      <p:bldP spid="7267" grpId="0"/>
      <p:bldP spid="7268" grpId="0"/>
      <p:bldP spid="7270" grpId="0"/>
      <p:bldP spid="7271" grpId="0"/>
      <p:bldP spid="7272" grpId="0"/>
      <p:bldP spid="7273" grpId="0"/>
      <p:bldP spid="7274" grpId="0"/>
      <p:bldP spid="7275" grpId="0"/>
      <p:bldP spid="7276" grpId="0"/>
      <p:bldP spid="7277" grpId="0"/>
      <p:bldP spid="7278" grpId="0"/>
      <p:bldP spid="7279" grpId="0"/>
      <p:bldP spid="7280" grpId="0"/>
      <p:bldP spid="7281" grpId="0"/>
      <p:bldP spid="7282" grpId="0"/>
      <p:bldP spid="7283" grpId="0"/>
      <p:bldP spid="7284" grpId="0"/>
      <p:bldP spid="7285" grpId="0"/>
      <p:bldP spid="7286" grpId="0"/>
      <p:bldP spid="7287" grpId="0"/>
      <p:bldP spid="7288" grpId="0"/>
      <p:bldP spid="7289" grpId="0"/>
      <p:bldP spid="7290" grpId="0"/>
      <p:bldP spid="7291" grpId="0"/>
      <p:bldP spid="7292" grpId="0"/>
      <p:bldP spid="7293" grpId="0"/>
      <p:bldP spid="7294" grpId="0"/>
      <p:bldP spid="7295" grpId="0"/>
      <p:bldP spid="7296" grpId="0"/>
      <p:bldP spid="7297" grpId="0"/>
      <p:bldP spid="7298" grpId="0"/>
      <p:bldP spid="7299" grpId="0"/>
      <p:bldP spid="7300" grpId="0"/>
      <p:bldP spid="7301" grpId="0"/>
      <p:bldP spid="730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153</TotalTime>
  <Words>4199</Words>
  <Application>Microsoft Office PowerPoint</Application>
  <PresentationFormat>Widescreen</PresentationFormat>
  <Paragraphs>3937</Paragraphs>
  <Slides>68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68</vt:i4>
      </vt:variant>
    </vt:vector>
  </HeadingPairs>
  <TitlesOfParts>
    <vt:vector size="73" baseType="lpstr">
      <vt:lpstr>Arial</vt:lpstr>
      <vt:lpstr>Calibri</vt:lpstr>
      <vt:lpstr>Calibri Light</vt:lpstr>
      <vt:lpstr>Verdana</vt:lpstr>
      <vt:lpstr>Office Theme</vt:lpstr>
      <vt:lpstr>PowerPoint Presentation</vt:lpstr>
      <vt:lpstr>Choose a count down timer by clicking a button below.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London Borough of Islington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Lawrence, Laureal</dc:creator>
  <cp:lastModifiedBy>Lawrence, Laureal</cp:lastModifiedBy>
  <cp:revision>8</cp:revision>
  <dcterms:created xsi:type="dcterms:W3CDTF">2021-05-05T14:01:56Z</dcterms:created>
  <dcterms:modified xsi:type="dcterms:W3CDTF">2021-05-13T11:31:03Z</dcterms:modified>
</cp:coreProperties>
</file>