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25" r:id="rId4"/>
    <p:sldId id="326" r:id="rId5"/>
    <p:sldId id="258" r:id="rId6"/>
    <p:sldId id="321" r:id="rId7"/>
    <p:sldId id="322" r:id="rId8"/>
    <p:sldId id="259" r:id="rId9"/>
    <p:sldId id="319" r:id="rId10"/>
    <p:sldId id="320" r:id="rId11"/>
    <p:sldId id="260" r:id="rId12"/>
    <p:sldId id="317" r:id="rId13"/>
    <p:sldId id="318" r:id="rId14"/>
    <p:sldId id="261" r:id="rId15"/>
    <p:sldId id="315" r:id="rId16"/>
    <p:sldId id="316" r:id="rId17"/>
    <p:sldId id="262" r:id="rId18"/>
    <p:sldId id="313" r:id="rId19"/>
    <p:sldId id="314" r:id="rId20"/>
    <p:sldId id="264" r:id="rId21"/>
    <p:sldId id="311" r:id="rId22"/>
    <p:sldId id="312" r:id="rId23"/>
    <p:sldId id="263" r:id="rId24"/>
    <p:sldId id="309" r:id="rId25"/>
    <p:sldId id="310" r:id="rId26"/>
    <p:sldId id="265" r:id="rId27"/>
    <p:sldId id="307" r:id="rId28"/>
    <p:sldId id="308" r:id="rId29"/>
    <p:sldId id="266" r:id="rId30"/>
    <p:sldId id="305" r:id="rId31"/>
    <p:sldId id="306" r:id="rId32"/>
    <p:sldId id="271" r:id="rId33"/>
    <p:sldId id="301" r:id="rId34"/>
    <p:sldId id="302" r:id="rId35"/>
    <p:sldId id="267" r:id="rId36"/>
    <p:sldId id="297" r:id="rId37"/>
    <p:sldId id="298" r:id="rId38"/>
    <p:sldId id="272" r:id="rId39"/>
    <p:sldId id="299" r:id="rId40"/>
    <p:sldId id="300" r:id="rId41"/>
    <p:sldId id="273" r:id="rId42"/>
    <p:sldId id="303" r:id="rId43"/>
    <p:sldId id="304" r:id="rId44"/>
    <p:sldId id="268" r:id="rId45"/>
    <p:sldId id="293" r:id="rId46"/>
    <p:sldId id="295" r:id="rId47"/>
    <p:sldId id="269" r:id="rId48"/>
    <p:sldId id="291" r:id="rId49"/>
    <p:sldId id="292" r:id="rId50"/>
    <p:sldId id="270" r:id="rId51"/>
    <p:sldId id="296" r:id="rId52"/>
    <p:sldId id="294" r:id="rId53"/>
    <p:sldId id="274" r:id="rId54"/>
    <p:sldId id="289" r:id="rId55"/>
    <p:sldId id="290" r:id="rId56"/>
    <p:sldId id="275" r:id="rId57"/>
    <p:sldId id="287" r:id="rId58"/>
    <p:sldId id="288" r:id="rId59"/>
    <p:sldId id="276" r:id="rId60"/>
    <p:sldId id="283" r:id="rId61"/>
    <p:sldId id="284" r:id="rId62"/>
    <p:sldId id="277" r:id="rId63"/>
    <p:sldId id="285" r:id="rId64"/>
    <p:sldId id="286" r:id="rId65"/>
    <p:sldId id="278" r:id="rId66"/>
    <p:sldId id="281" r:id="rId67"/>
    <p:sldId id="282" r:id="rId68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3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7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9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7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4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1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4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8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23D8-68C7-45AC-8F96-D1CB929814BC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E0860-C76F-4583-87C7-F1D284D4F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189002" y="1515291"/>
            <a:ext cx="594425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Promenade" pitchFamily="2" charset="0"/>
              </a:rPr>
              <a:t>Which Word?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27E260-EB10-4CB7-894C-631BB3BEC1E1}"/>
              </a:ext>
            </a:extLst>
          </p:cNvPr>
          <p:cNvSpPr txBox="1"/>
          <p:nvPr/>
        </p:nvSpPr>
        <p:spPr>
          <a:xfrm>
            <a:off x="2689939" y="2711889"/>
            <a:ext cx="46971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Skinny Latte" panose="02000506000000020004" pitchFamily="2" charset="0"/>
              </a:rPr>
              <a:t>PowerPoint Practice Game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6B4DB9-8468-4CB8-AA87-BE6E7FF481D0}"/>
              </a:ext>
            </a:extLst>
          </p:cNvPr>
          <p:cNvSpPr txBox="1"/>
          <p:nvPr/>
        </p:nvSpPr>
        <p:spPr>
          <a:xfrm>
            <a:off x="2946037" y="5306169"/>
            <a:ext cx="433875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Janda Hide And Seek" panose="02000505000000020004" pitchFamily="2" charset="0"/>
              </a:rPr>
              <a:t>created by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Janda Hide And Seek" panose="02000505000000020004" pitchFamily="2" charset="0"/>
              </a:rPr>
              <a:t>The Curriculum Corner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490090" y="4070584"/>
            <a:ext cx="7342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11596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46789" y="2016904"/>
            <a:ext cx="49648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Marvelous!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0253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Can you please let me borrow ______ books to read this weekend?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too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two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to</a:t>
            </a:r>
          </a:p>
        </p:txBody>
      </p:sp>
    </p:spTree>
    <p:extLst>
      <p:ext uri="{BB962C8B-B14F-4D97-AF65-F5344CB8AC3E}">
        <p14:creationId xmlns:p14="http://schemas.microsoft.com/office/powerpoint/2010/main" val="21768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0295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782431" y="2011679"/>
            <a:ext cx="44935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Awesome!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6214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think this shirt is ______ small for me to wear.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too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two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to</a:t>
            </a:r>
          </a:p>
        </p:txBody>
      </p:sp>
    </p:spTree>
    <p:extLst>
      <p:ext uri="{BB962C8B-B14F-4D97-AF65-F5344CB8AC3E}">
        <p14:creationId xmlns:p14="http://schemas.microsoft.com/office/powerpoint/2010/main" val="340587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38766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435912" y="2043030"/>
            <a:ext cx="34451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Terrific!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947562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Our class will walk over ______ after recess.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their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there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80857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they’re</a:t>
            </a:r>
          </a:p>
        </p:txBody>
      </p:sp>
    </p:spTree>
    <p:extLst>
      <p:ext uri="{BB962C8B-B14F-4D97-AF65-F5344CB8AC3E}">
        <p14:creationId xmlns:p14="http://schemas.microsoft.com/office/powerpoint/2010/main" val="736917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936349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605772" y="2027354"/>
            <a:ext cx="49648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Marvelous!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403660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_______ shirt do you think I should wear to the football game tonight?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00148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Which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57624" y="5091863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Witch</a:t>
            </a:r>
          </a:p>
        </p:txBody>
      </p:sp>
    </p:spTree>
    <p:extLst>
      <p:ext uri="{BB962C8B-B14F-4D97-AF65-F5344CB8AC3E}">
        <p14:creationId xmlns:p14="http://schemas.microsoft.com/office/powerpoint/2010/main" val="65938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Do you know where ______ sitting today at lunch?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their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there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they’re</a:t>
            </a:r>
          </a:p>
        </p:txBody>
      </p:sp>
    </p:spTree>
    <p:extLst>
      <p:ext uri="{BB962C8B-B14F-4D97-AF65-F5344CB8AC3E}">
        <p14:creationId xmlns:p14="http://schemas.microsoft.com/office/powerpoint/2010/main" val="2594010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941752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084854" y="1969878"/>
            <a:ext cx="41472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Very nice!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090794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am not sure where ______ house is.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their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there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they’re</a:t>
            </a:r>
          </a:p>
        </p:txBody>
      </p:sp>
    </p:spTree>
    <p:extLst>
      <p:ext uri="{BB962C8B-B14F-4D97-AF65-F5344CB8AC3E}">
        <p14:creationId xmlns:p14="http://schemas.microsoft.com/office/powerpoint/2010/main" val="3755767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548026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74297" y="2001229"/>
            <a:ext cx="5168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Wonderful!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331945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______ should we go to read together today?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Were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Where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We’re</a:t>
            </a:r>
          </a:p>
        </p:txBody>
      </p:sp>
    </p:spTree>
    <p:extLst>
      <p:ext uri="{BB962C8B-B14F-4D97-AF65-F5344CB8AC3E}">
        <p14:creationId xmlns:p14="http://schemas.microsoft.com/office/powerpoint/2010/main" val="707118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085610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563646" y="1844476"/>
            <a:ext cx="304602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Great!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13220864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______ so excited to be able to read to the kindergarten class today!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Were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Where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We’re</a:t>
            </a:r>
          </a:p>
        </p:txBody>
      </p:sp>
    </p:spTree>
    <p:extLst>
      <p:ext uri="{BB962C8B-B14F-4D97-AF65-F5344CB8AC3E}">
        <p14:creationId xmlns:p14="http://schemas.microsoft.com/office/powerpoint/2010/main" val="389069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6729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393643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561972" y="2032579"/>
            <a:ext cx="30636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Wow!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503635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495425" y="1540531"/>
            <a:ext cx="74104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My teacher will ______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me to do the right thing when we have a guest teacher.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accept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expect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except</a:t>
            </a:r>
          </a:p>
        </p:txBody>
      </p:sp>
    </p:spTree>
    <p:extLst>
      <p:ext uri="{BB962C8B-B14F-4D97-AF65-F5344CB8AC3E}">
        <p14:creationId xmlns:p14="http://schemas.microsoft.com/office/powerpoint/2010/main" val="1493189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474877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32619" y="1954203"/>
            <a:ext cx="5251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Outstanding!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1311899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Do you know ______ I should put my writing journal?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were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where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we’re</a:t>
            </a:r>
          </a:p>
        </p:txBody>
      </p:sp>
    </p:spTree>
    <p:extLst>
      <p:ext uri="{BB962C8B-B14F-4D97-AF65-F5344CB8AC3E}">
        <p14:creationId xmlns:p14="http://schemas.microsoft.com/office/powerpoint/2010/main" val="21423461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8407818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670487" y="1911204"/>
            <a:ext cx="52517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Outstanding!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0460668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495425" y="1540531"/>
            <a:ext cx="74104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will eat all of the cookies ______ the one that I will save for my sister.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accept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expect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except</a:t>
            </a:r>
          </a:p>
        </p:txBody>
      </p:sp>
    </p:spTree>
    <p:extLst>
      <p:ext uri="{BB962C8B-B14F-4D97-AF65-F5344CB8AC3E}">
        <p14:creationId xmlns:p14="http://schemas.microsoft.com/office/powerpoint/2010/main" val="10236192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196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Amastery Hand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69607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260912" y="2006454"/>
            <a:ext cx="57951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Way to go!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52939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489512" y="2006454"/>
            <a:ext cx="5700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Great thinking!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746766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500651" y="1672685"/>
            <a:ext cx="74104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My friend will go to the office to ______ the spirit trophy for our class.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6273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accept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expect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except</a:t>
            </a:r>
          </a:p>
        </p:txBody>
      </p:sp>
    </p:spTree>
    <p:extLst>
      <p:ext uri="{BB962C8B-B14F-4D97-AF65-F5344CB8AC3E}">
        <p14:creationId xmlns:p14="http://schemas.microsoft.com/office/powerpoint/2010/main" val="1236876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7143282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703339" y="1968354"/>
            <a:ext cx="49103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Sensational!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42276648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am excited to be able to ______ a new story at school today.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right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write</a:t>
            </a:r>
          </a:p>
        </p:txBody>
      </p:sp>
    </p:spTree>
    <p:extLst>
      <p:ext uri="{BB962C8B-B14F-4D97-AF65-F5344CB8AC3E}">
        <p14:creationId xmlns:p14="http://schemas.microsoft.com/office/powerpoint/2010/main" val="24861965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8459061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785109" y="2054079"/>
            <a:ext cx="24881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Super!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4625971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think I got every answer ______ on my math test today.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right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47174" y="5294139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write</a:t>
            </a:r>
          </a:p>
        </p:txBody>
      </p:sp>
    </p:spTree>
    <p:extLst>
      <p:ext uri="{BB962C8B-B14F-4D97-AF65-F5344CB8AC3E}">
        <p14:creationId xmlns:p14="http://schemas.microsoft.com/office/powerpoint/2010/main" val="9430631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9303283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186645" y="1771621"/>
            <a:ext cx="39437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Fantastic!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57934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think I want to be a ______ for Halloween this year.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00148" y="3948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which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57624" y="5091863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witch</a:t>
            </a:r>
          </a:p>
        </p:txBody>
      </p:sp>
    </p:spTree>
    <p:extLst>
      <p:ext uri="{BB962C8B-B14F-4D97-AF65-F5344CB8AC3E}">
        <p14:creationId xmlns:p14="http://schemas.microsoft.com/office/powerpoint/2010/main" val="38290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do not know ______ books are sitting on the floor by my desk.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whose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who’s</a:t>
            </a:r>
          </a:p>
        </p:txBody>
      </p:sp>
    </p:spTree>
    <p:extLst>
      <p:ext uri="{BB962C8B-B14F-4D97-AF65-F5344CB8AC3E}">
        <p14:creationId xmlns:p14="http://schemas.microsoft.com/office/powerpoint/2010/main" val="27387566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201285" y="2154115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3987044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634410" y="1977879"/>
            <a:ext cx="50481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Nice work!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702272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______ ready to share the story they have written?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Whose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Who’s</a:t>
            </a:r>
          </a:p>
        </p:txBody>
      </p:sp>
    </p:spTree>
    <p:extLst>
      <p:ext uri="{BB962C8B-B14F-4D97-AF65-F5344CB8AC3E}">
        <p14:creationId xmlns:p14="http://schemas.microsoft.com/office/powerpoint/2010/main" val="32944596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24335098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784787" y="2025504"/>
            <a:ext cx="5004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Remarkable!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27094082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I will go to my classroom and ______ go to the library to get a new book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than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then</a:t>
            </a:r>
          </a:p>
        </p:txBody>
      </p:sp>
    </p:spTree>
    <p:extLst>
      <p:ext uri="{BB962C8B-B14F-4D97-AF65-F5344CB8AC3E}">
        <p14:creationId xmlns:p14="http://schemas.microsoft.com/office/powerpoint/2010/main" val="37147853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19793189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3306613" y="1996929"/>
            <a:ext cx="34451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Terrific!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3536436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The book my friend is reading is longer ______ the one I am reading.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than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then</a:t>
            </a:r>
          </a:p>
        </p:txBody>
      </p:sp>
    </p:spTree>
    <p:extLst>
      <p:ext uri="{BB962C8B-B14F-4D97-AF65-F5344CB8AC3E}">
        <p14:creationId xmlns:p14="http://schemas.microsoft.com/office/powerpoint/2010/main" val="358107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1409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771150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40106978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59613" y="2006454"/>
            <a:ext cx="493917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Well done!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684665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______ book looks like a really exciting book to read.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Your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You’re</a:t>
            </a:r>
          </a:p>
        </p:txBody>
      </p:sp>
    </p:spTree>
    <p:extLst>
      <p:ext uri="{BB962C8B-B14F-4D97-AF65-F5344CB8AC3E}">
        <p14:creationId xmlns:p14="http://schemas.microsoft.com/office/powerpoint/2010/main" val="429304835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287475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511523" y="2044554"/>
            <a:ext cx="50353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Spectacular!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325155413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788117" y="1635781"/>
            <a:ext cx="66796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Do you know when ______ planning on finishing the book you are reading?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47174" y="4351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your</a:t>
            </a:r>
          </a:p>
        </p:txBody>
      </p:sp>
      <p:sp>
        <p:nvSpPr>
          <p:cNvPr id="12" name="TextBox 11">
            <a:hlinkClick r:id="rId4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89846" y="527323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you’re</a:t>
            </a:r>
          </a:p>
        </p:txBody>
      </p:sp>
    </p:spTree>
    <p:extLst>
      <p:ext uri="{BB962C8B-B14F-4D97-AF65-F5344CB8AC3E}">
        <p14:creationId xmlns:p14="http://schemas.microsoft.com/office/powerpoint/2010/main" val="2003828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32938856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292263" y="1536191"/>
            <a:ext cx="56238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Great job practicing!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87231" y="4431119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back to the beginning!</a:t>
            </a:r>
          </a:p>
        </p:txBody>
      </p:sp>
    </p:spTree>
    <p:extLst>
      <p:ext uri="{BB962C8B-B14F-4D97-AF65-F5344CB8AC3E}">
        <p14:creationId xmlns:p14="http://schemas.microsoft.com/office/powerpoint/2010/main" val="2936120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2442594" y="2016904"/>
            <a:ext cx="51732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Promenade" pitchFamily="2" charset="0"/>
              </a:rPr>
              <a:t>Nice thinking!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1350655" y="4415443"/>
            <a:ext cx="7542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ln w="3175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Janda Siesta Sunrise" panose="02000503000000020003" pitchFamily="2" charset="-18"/>
              </a:rPr>
              <a:t>to go to the next question</a:t>
            </a:r>
          </a:p>
        </p:txBody>
      </p:sp>
    </p:spTree>
    <p:extLst>
      <p:ext uri="{BB962C8B-B14F-4D97-AF65-F5344CB8AC3E}">
        <p14:creationId xmlns:p14="http://schemas.microsoft.com/office/powerpoint/2010/main" val="17949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D6C7E3-70FC-4062-B129-8F8602B7B2AF}"/>
              </a:ext>
            </a:extLst>
          </p:cNvPr>
          <p:cNvSpPr txBox="1"/>
          <p:nvPr/>
        </p:nvSpPr>
        <p:spPr>
          <a:xfrm>
            <a:off x="1930992" y="1531006"/>
            <a:ext cx="64971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My teacher will remind me ______ practice for my math quiz after school.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1F0163CC-5EE2-4352-AC77-78FF53654D32}"/>
              </a:ext>
            </a:extLst>
          </p:cNvPr>
          <p:cNvSpPr txBox="1"/>
          <p:nvPr/>
        </p:nvSpPr>
        <p:spPr>
          <a:xfrm>
            <a:off x="4021048" y="3964578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a .  too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6BC6E8D0-FCDF-4FBC-AC8D-4ED9ABB391E2}"/>
              </a:ext>
            </a:extLst>
          </p:cNvPr>
          <p:cNvSpPr txBox="1"/>
          <p:nvPr/>
        </p:nvSpPr>
        <p:spPr>
          <a:xfrm>
            <a:off x="4068945" y="4870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b .  two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D08C5543-FEB6-4E33-8584-5B432E4D048D}"/>
              </a:ext>
            </a:extLst>
          </p:cNvPr>
          <p:cNvSpPr txBox="1"/>
          <p:nvPr/>
        </p:nvSpPr>
        <p:spPr>
          <a:xfrm>
            <a:off x="4068945" y="5792902"/>
            <a:ext cx="3121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G A Year Without Rain" panose="02000000000000000000" pitchFamily="2" charset="0"/>
              </a:rPr>
              <a:t>c .  to</a:t>
            </a:r>
          </a:p>
        </p:txBody>
      </p:sp>
    </p:spTree>
    <p:extLst>
      <p:ext uri="{BB962C8B-B14F-4D97-AF65-F5344CB8AC3E}">
        <p14:creationId xmlns:p14="http://schemas.microsoft.com/office/powerpoint/2010/main" val="255914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0A381B-6FAE-4D46-89FF-F585756DE99B}"/>
              </a:ext>
            </a:extLst>
          </p:cNvPr>
          <p:cNvSpPr txBox="1"/>
          <p:nvPr/>
        </p:nvSpPr>
        <p:spPr>
          <a:xfrm>
            <a:off x="4185609" y="2194560"/>
            <a:ext cx="2284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38100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KG Skinny Latte" panose="02000506000000020004" pitchFamily="2" charset="0"/>
              </a:rPr>
              <a:t>Oops!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20877903-8B3A-46A8-8457-3B03E41F9ACD}"/>
              </a:ext>
            </a:extLst>
          </p:cNvPr>
          <p:cNvSpPr txBox="1"/>
          <p:nvPr/>
        </p:nvSpPr>
        <p:spPr>
          <a:xfrm>
            <a:off x="2818177" y="4833455"/>
            <a:ext cx="4685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Click Here</a:t>
            </a:r>
          </a:p>
          <a:p>
            <a:pPr algn="ctr"/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Janda Siesta Sunrise" panose="02000503000000020003" pitchFamily="2" charset="-18"/>
              </a:rPr>
              <a:t>to try again</a:t>
            </a:r>
          </a:p>
        </p:txBody>
      </p:sp>
    </p:spTree>
    <p:extLst>
      <p:ext uri="{BB962C8B-B14F-4D97-AF65-F5344CB8AC3E}">
        <p14:creationId xmlns:p14="http://schemas.microsoft.com/office/powerpoint/2010/main" val="6578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856</Words>
  <Application>Microsoft Office PowerPoint</Application>
  <PresentationFormat>Custom</PresentationFormat>
  <Paragraphs>216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7" baseType="lpstr">
      <vt:lpstr>Amastery Hand</vt:lpstr>
      <vt:lpstr>Arial</vt:lpstr>
      <vt:lpstr>Calibri</vt:lpstr>
      <vt:lpstr>Calibri Light</vt:lpstr>
      <vt:lpstr>Janda Hide And Seek</vt:lpstr>
      <vt:lpstr>Janda Siesta Sunrise</vt:lpstr>
      <vt:lpstr>KG A Year Without Rain</vt:lpstr>
      <vt:lpstr>KG Skinny Latte</vt:lpstr>
      <vt:lpstr>Promenade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Lawrence, Laureal</cp:lastModifiedBy>
  <cp:revision>11</cp:revision>
  <dcterms:created xsi:type="dcterms:W3CDTF">2018-08-31T15:23:44Z</dcterms:created>
  <dcterms:modified xsi:type="dcterms:W3CDTF">2021-05-05T14:30:12Z</dcterms:modified>
</cp:coreProperties>
</file>