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vel 1 - 9 Squares" id="{3E195C63-DEDE-4AD2-9EAA-5BFEFA33C695}">
          <p14:sldIdLst>
            <p14:sldId id="258"/>
          </p14:sldIdLst>
        </p14:section>
        <p14:section name="Level 2 - 18 Squares" id="{A2A007C1-50D2-4379-AC6F-6B4A49BDD26F}">
          <p14:sldIdLst>
            <p14:sldId id="257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38" autoAdjust="0"/>
    <p:restoredTop sz="90390" autoAdjust="0"/>
  </p:normalViewPr>
  <p:slideViewPr>
    <p:cSldViewPr snapToGrid="0" showGuides="1">
      <p:cViewPr varScale="1">
        <p:scale>
          <a:sx n="59" d="100"/>
          <a:sy n="59" d="100"/>
        </p:scale>
        <p:origin x="4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940A4-055F-48F4-B205-C9CF95778C37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F9AC4-7CAB-485D-A6D7-82C0698A22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216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a numbered</a:t>
            </a:r>
            <a:r>
              <a:rPr lang="en-GB" baseline="0" dirty="0" smtClean="0"/>
              <a:t> square to make the square disappear.</a:t>
            </a:r>
          </a:p>
          <a:p>
            <a:r>
              <a:rPr lang="en-GB" baseline="0" dirty="0" smtClean="0"/>
              <a:t>Click on the image to reveal it. All the squares will disappear.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F9AC4-7CAB-485D-A6D7-82C0698A229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852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 on a numbered</a:t>
            </a:r>
            <a:r>
              <a:rPr lang="en-GB" baseline="0" dirty="0" smtClean="0"/>
              <a:t> square to make the square disappear.</a:t>
            </a:r>
          </a:p>
          <a:p>
            <a:r>
              <a:rPr lang="en-GB" baseline="0" dirty="0" smtClean="0"/>
              <a:t>Click on the image to reveal it. All the squares will disappear.</a:t>
            </a:r>
            <a:endParaRPr lang="en-GB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0660A9-BCE2-4C6D-ABF4-C216132E46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2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02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83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91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71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3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62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9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82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20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91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86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D9498-E2B9-4728-9E65-34F885D1CAC0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332C5-55AE-4C77-8196-D8164F7F9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44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  <a:ln>
            <a:noFill/>
          </a:ln>
        </p:spPr>
      </p:pic>
      <p:sp>
        <p:nvSpPr>
          <p:cNvPr id="38" name="Number 1"/>
          <p:cNvSpPr/>
          <p:nvPr/>
        </p:nvSpPr>
        <p:spPr>
          <a:xfrm>
            <a:off x="0" y="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Number 2"/>
          <p:cNvSpPr/>
          <p:nvPr/>
        </p:nvSpPr>
        <p:spPr>
          <a:xfrm>
            <a:off x="4062000" y="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1" name="Number 3"/>
          <p:cNvSpPr/>
          <p:nvPr/>
        </p:nvSpPr>
        <p:spPr>
          <a:xfrm>
            <a:off x="8124000" y="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8" name="Number 4"/>
          <p:cNvSpPr/>
          <p:nvPr/>
        </p:nvSpPr>
        <p:spPr>
          <a:xfrm>
            <a:off x="0" y="2304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9" name="Number 5"/>
          <p:cNvSpPr/>
          <p:nvPr/>
        </p:nvSpPr>
        <p:spPr>
          <a:xfrm>
            <a:off x="4062000" y="2304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0" name="Number 6"/>
          <p:cNvSpPr/>
          <p:nvPr/>
        </p:nvSpPr>
        <p:spPr>
          <a:xfrm>
            <a:off x="8124000" y="2304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8" name="Number 7"/>
          <p:cNvSpPr/>
          <p:nvPr/>
        </p:nvSpPr>
        <p:spPr>
          <a:xfrm>
            <a:off x="0" y="4608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7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9" name="Number 8"/>
          <p:cNvSpPr/>
          <p:nvPr/>
        </p:nvSpPr>
        <p:spPr>
          <a:xfrm>
            <a:off x="4062000" y="4608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8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0" name="Number 9"/>
          <p:cNvSpPr/>
          <p:nvPr/>
        </p:nvSpPr>
        <p:spPr>
          <a:xfrm>
            <a:off x="8124000" y="4608000"/>
            <a:ext cx="4068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9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74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  <p:bldP spid="20" grpId="0" animBg="1"/>
      <p:bldP spid="20" grpId="1" animBg="1"/>
      <p:bldP spid="21" grpId="0" animBg="1"/>
      <p:bldP spid="21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7999"/>
          </a:xfrm>
          <a:prstGeom prst="rect">
            <a:avLst/>
          </a:prstGeom>
          <a:ln>
            <a:noFill/>
          </a:ln>
        </p:spPr>
      </p:pic>
      <p:sp>
        <p:nvSpPr>
          <p:cNvPr id="3" name="Number 1"/>
          <p:cNvSpPr/>
          <p:nvPr/>
        </p:nvSpPr>
        <p:spPr>
          <a:xfrm>
            <a:off x="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Number 2"/>
          <p:cNvSpPr/>
          <p:nvPr/>
        </p:nvSpPr>
        <p:spPr>
          <a:xfrm>
            <a:off x="203160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2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Number 3"/>
          <p:cNvSpPr/>
          <p:nvPr/>
        </p:nvSpPr>
        <p:spPr>
          <a:xfrm>
            <a:off x="406320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3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Number 4"/>
          <p:cNvSpPr/>
          <p:nvPr/>
        </p:nvSpPr>
        <p:spPr>
          <a:xfrm>
            <a:off x="609480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4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Number 5"/>
          <p:cNvSpPr/>
          <p:nvPr/>
        </p:nvSpPr>
        <p:spPr>
          <a:xfrm>
            <a:off x="812640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Number 6"/>
          <p:cNvSpPr/>
          <p:nvPr/>
        </p:nvSpPr>
        <p:spPr>
          <a:xfrm>
            <a:off x="10158000" y="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6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Number 7"/>
          <p:cNvSpPr/>
          <p:nvPr/>
        </p:nvSpPr>
        <p:spPr>
          <a:xfrm>
            <a:off x="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7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Number 8"/>
          <p:cNvSpPr/>
          <p:nvPr/>
        </p:nvSpPr>
        <p:spPr>
          <a:xfrm>
            <a:off x="203160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8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Number 9"/>
          <p:cNvSpPr/>
          <p:nvPr/>
        </p:nvSpPr>
        <p:spPr>
          <a:xfrm>
            <a:off x="406320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9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" name="Number 10"/>
          <p:cNvSpPr/>
          <p:nvPr/>
        </p:nvSpPr>
        <p:spPr>
          <a:xfrm>
            <a:off x="609480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10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Number 11"/>
          <p:cNvSpPr/>
          <p:nvPr/>
        </p:nvSpPr>
        <p:spPr>
          <a:xfrm>
            <a:off x="812640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11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Number 12"/>
          <p:cNvSpPr/>
          <p:nvPr/>
        </p:nvSpPr>
        <p:spPr>
          <a:xfrm>
            <a:off x="10158000" y="2304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12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Number 13"/>
          <p:cNvSpPr/>
          <p:nvPr/>
        </p:nvSpPr>
        <p:spPr>
          <a:xfrm>
            <a:off x="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13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" name="Number 14"/>
          <p:cNvSpPr/>
          <p:nvPr/>
        </p:nvSpPr>
        <p:spPr>
          <a:xfrm>
            <a:off x="203160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14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" name="Number 15"/>
          <p:cNvSpPr/>
          <p:nvPr/>
        </p:nvSpPr>
        <p:spPr>
          <a:xfrm>
            <a:off x="406320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15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Number 16"/>
          <p:cNvSpPr/>
          <p:nvPr/>
        </p:nvSpPr>
        <p:spPr>
          <a:xfrm>
            <a:off x="609480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16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Number 17"/>
          <p:cNvSpPr/>
          <p:nvPr/>
        </p:nvSpPr>
        <p:spPr>
          <a:xfrm>
            <a:off x="812640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17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Number 18"/>
          <p:cNvSpPr/>
          <p:nvPr/>
        </p:nvSpPr>
        <p:spPr>
          <a:xfrm>
            <a:off x="10158000" y="4608000"/>
            <a:ext cx="2034000" cy="2304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18</a:t>
            </a:r>
            <a:endParaRPr lang="en-US" sz="9600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5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46313" y="108448"/>
            <a:ext cx="10243458" cy="517269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EDITING INFORMATION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HIDE THE SQUARES WHILE YOU CHANGE THE HIDDEN IMAGE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shift </a:t>
            </a: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</a:t>
            </a: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select all of the visible squares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n-GB" sz="2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2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on </a:t>
            </a:r>
            <a:r>
              <a:rPr lang="en-GB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Drawing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ools </a:t>
            </a:r>
            <a:r>
              <a:rPr lang="en-GB" sz="2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menu</a:t>
            </a:r>
            <a:endParaRPr lang="en-GB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endParaRPr lang="en-GB" sz="20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FontTx/>
              <a:buAutoNum type="arabicPeriod"/>
            </a:pPr>
            <a:r>
              <a:rPr lang="en-GB" sz="2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on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Selection Pane </a:t>
            </a: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GB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ribbon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endParaRPr lang="en-GB" sz="20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FontTx/>
              <a:buAutoNum type="arabicPeriod"/>
            </a:pP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Selection Pane </a:t>
            </a: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open on the right hand side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FontTx/>
              <a:buAutoNum type="arabicPeriod"/>
            </a:pPr>
            <a:endParaRPr lang="en-GB" sz="20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2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click the eye icons on the far right to hide the squares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2366" y="2049644"/>
            <a:ext cx="2927500" cy="5270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1349" y="2719060"/>
            <a:ext cx="3149762" cy="11240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6735" y="4051224"/>
            <a:ext cx="1346269" cy="27179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48018" y="3978195"/>
            <a:ext cx="1524078" cy="286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51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46313" y="108448"/>
            <a:ext cx="10243458" cy="474078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EDITING INFORMATION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CHANGE THE HIDDEN IMAGE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AutoNum type="arabicPeriod"/>
            </a:pP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Right click </a:t>
            </a: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rear picture and in </a:t>
            </a:r>
            <a:r>
              <a:rPr lang="en-GB" sz="2000" dirty="0" err="1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rop-down menu select change picture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n-GB" sz="20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n-GB" sz="2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PowerPoint will open the </a:t>
            </a:r>
            <a:r>
              <a:rPr lang="en-GB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Bing Online Image Search </a:t>
            </a:r>
            <a:r>
              <a:rPr lang="en-GB" sz="2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window</a:t>
            </a:r>
            <a:endParaRPr lang="en-GB" sz="11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endParaRPr lang="en-GB" sz="20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FontTx/>
              <a:buAutoNum type="arabicPeriod"/>
            </a:pPr>
            <a:r>
              <a:rPr lang="en-GB" sz="20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Search, select, resize and copy your image to suit</a:t>
            </a:r>
            <a:endParaRPr lang="en-GB" sz="2000" dirty="0" smtClean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Tx/>
              <a:buAutoNum type="arabicPeriod"/>
            </a:pPr>
            <a:endParaRPr lang="en-GB" sz="20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FontTx/>
              <a:buAutoNum type="arabicPeriod"/>
            </a:pP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return to the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selection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Pane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the right hand side to and click </a:t>
            </a:r>
            <a:r>
              <a:rPr lang="en-GB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 all</a:t>
            </a:r>
          </a:p>
          <a:p>
            <a:pPr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</a:pPr>
            <a:r>
              <a:rPr lang="en-GB" sz="2000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for the upper level squares to return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5693" y="3849147"/>
            <a:ext cx="1524078" cy="28639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2969" y="226244"/>
            <a:ext cx="2870348" cy="342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36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201</Words>
  <Application>Microsoft Office PowerPoint</Application>
  <PresentationFormat>Widescreen</PresentationFormat>
  <Paragraphs>56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Arial Black</vt:lpstr>
      <vt:lpstr>Calibri</vt:lpstr>
      <vt:lpstr>Calibri Light</vt:lpstr>
      <vt:lpstr>Times New Roman</vt:lpstr>
      <vt:lpstr>Office テーマ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tekhnologic</dc:creator>
  <cp:lastModifiedBy>Lawrence, Laureal</cp:lastModifiedBy>
  <cp:revision>8</cp:revision>
  <dcterms:created xsi:type="dcterms:W3CDTF">2016-02-19T10:10:20Z</dcterms:created>
  <dcterms:modified xsi:type="dcterms:W3CDTF">2021-05-13T08:28:42Z</dcterms:modified>
</cp:coreProperties>
</file>