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7" d="100"/>
          <a:sy n="97" d="100"/>
        </p:scale>
        <p:origin x="48" y="28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66969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24577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99917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5850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5C0985-C26F-40A3-88AA-4A9F558A49B1}" type="datetimeFigureOut">
              <a:rPr lang="en-GB" smtClean="0"/>
              <a:t>23/07/2020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21910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5C0985-C26F-40A3-88AA-4A9F558A49B1}" type="datetimeFigureOut">
              <a:rPr lang="en-GB" smtClean="0"/>
              <a:t>23/07/2020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697017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5C0985-C26F-40A3-88AA-4A9F558A49B1}" type="datetimeFigureOut">
              <a:rPr lang="en-GB" smtClean="0"/>
              <a:t>23/07/2020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17240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5C0985-C26F-40A3-88AA-4A9F558A49B1}" type="datetimeFigureOut">
              <a:rPr lang="en-GB" smtClean="0"/>
              <a:t>23/07/2020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420517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C0985-C26F-40A3-88AA-4A9F558A49B1}" type="datetimeFigureOut">
              <a:rPr lang="en-GB" smtClean="0"/>
              <a:t>23/07/2020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93650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C0985-C26F-40A3-88AA-4A9F558A49B1}" type="datetimeFigureOut">
              <a:rPr lang="en-GB" smtClean="0"/>
              <a:t>23/07/2020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02922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C0985-C26F-40A3-88AA-4A9F558A49B1}" type="datetimeFigureOut">
              <a:rPr lang="en-GB" smtClean="0"/>
              <a:t>23/07/2020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44155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C0985-C26F-40A3-88AA-4A9F558A49B1}" type="datetimeFigureOut">
              <a:rPr lang="en-GB" smtClean="0"/>
              <a:t>23/07/2020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9A5B7-FE20-41B5-932D-FDE8B179AB00}" type="slidenum">
              <a:rPr lang="en-GB" smtClean="0"/>
              <a:t>‹#›</a:t>
            </a:fld>
            <a:endParaRPr lang="en-GB"/>
          </a:p>
        </p:txBody>
      </p:sp>
    </p:spTree>
    <p:extLst>
      <p:ext uri="{BB962C8B-B14F-4D97-AF65-F5344CB8AC3E}">
        <p14:creationId xmlns:p14="http://schemas.microsoft.com/office/powerpoint/2010/main" val="395139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9645" y="145015"/>
            <a:ext cx="5588001" cy="440005"/>
          </a:xfrm>
        </p:spPr>
        <p:txBody>
          <a:bodyPr>
            <a:normAutofit/>
          </a:bodyPr>
          <a:lstStyle/>
          <a:p>
            <a:r>
              <a:rPr lang="en-GB" sz="2400" b="1" u="sng" dirty="0" smtClean="0">
                <a:solidFill>
                  <a:schemeClr val="accent5">
                    <a:lumMod val="50000"/>
                  </a:schemeClr>
                </a:solidFill>
                <a:latin typeface="Arial" panose="020B0604020202020204" pitchFamily="34" charset="0"/>
                <a:cs typeface="Arial" panose="020B0604020202020204" pitchFamily="34" charset="0"/>
              </a:rPr>
              <a:t>Online Learning Class Rules</a:t>
            </a:r>
            <a:endParaRPr lang="en-GB" sz="2400" b="1" u="sng" dirty="0">
              <a:solidFill>
                <a:schemeClr val="accent5">
                  <a:lumMod val="50000"/>
                </a:schemeClr>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32690" y="648929"/>
            <a:ext cx="10984123" cy="5914103"/>
          </a:xfrm>
        </p:spPr>
        <p:txBody>
          <a:bodyPr>
            <a:noAutofit/>
          </a:bodyPr>
          <a:lstStyle/>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Try </a:t>
            </a:r>
            <a:r>
              <a:rPr lang="en-US" sz="1800" dirty="0">
                <a:solidFill>
                  <a:schemeClr val="accent5">
                    <a:lumMod val="50000"/>
                  </a:schemeClr>
                </a:solidFill>
                <a:latin typeface="Arial" panose="020B0604020202020204" pitchFamily="34" charset="0"/>
                <a:cs typeface="Arial" panose="020B0604020202020204" pitchFamily="34" charset="0"/>
              </a:rPr>
              <a:t>to be somewhere quiet, away from noise where you can fully concentrate on your learning</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Even </a:t>
            </a:r>
            <a:r>
              <a:rPr lang="en-US" sz="1800" dirty="0">
                <a:solidFill>
                  <a:schemeClr val="accent5">
                    <a:lumMod val="50000"/>
                  </a:schemeClr>
                </a:solidFill>
                <a:latin typeface="Arial" panose="020B0604020202020204" pitchFamily="34" charset="0"/>
                <a:cs typeface="Arial" panose="020B0604020202020204" pitchFamily="34" charset="0"/>
              </a:rPr>
              <a:t>if you are at home, wear appropriate clothes as you would in the classroom</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Log </a:t>
            </a:r>
            <a:r>
              <a:rPr lang="en-US" sz="1800" dirty="0">
                <a:solidFill>
                  <a:schemeClr val="accent5">
                    <a:lumMod val="50000"/>
                  </a:schemeClr>
                </a:solidFill>
                <a:latin typeface="Arial" panose="020B0604020202020204" pitchFamily="34" charset="0"/>
                <a:cs typeface="Arial" panose="020B0604020202020204" pitchFamily="34" charset="0"/>
              </a:rPr>
              <a:t>in to the session 5-10 minutes before the start time to give yourself time to test your microphone and speakers, (and resolve any technical issues)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on time to every online session.</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Respect </a:t>
            </a:r>
            <a:r>
              <a:rPr lang="en-US" sz="1800" dirty="0">
                <a:solidFill>
                  <a:schemeClr val="accent5">
                    <a:lumMod val="50000"/>
                  </a:schemeClr>
                </a:solidFill>
                <a:latin typeface="Arial" panose="020B0604020202020204" pitchFamily="34" charset="0"/>
                <a:cs typeface="Arial" panose="020B0604020202020204" pitchFamily="34" charset="0"/>
              </a:rPr>
              <a:t>everyone and do as the teacher asks.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Mute </a:t>
            </a:r>
            <a:r>
              <a:rPr lang="en-US" sz="1800" dirty="0">
                <a:solidFill>
                  <a:schemeClr val="accent5">
                    <a:lumMod val="50000"/>
                  </a:schemeClr>
                </a:solidFill>
                <a:latin typeface="Arial" panose="020B0604020202020204" pitchFamily="34" charset="0"/>
                <a:cs typeface="Arial" panose="020B0604020202020204" pitchFamily="34" charset="0"/>
              </a:rPr>
              <a:t>your microphone whenever you are not speaking to reduce background noise.</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patient because sometimes the internet is slow or doesn’t work.</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Do </a:t>
            </a:r>
            <a:r>
              <a:rPr lang="en-US" sz="1800" dirty="0">
                <a:solidFill>
                  <a:schemeClr val="accent5">
                    <a:lumMod val="50000"/>
                  </a:schemeClr>
                </a:solidFill>
                <a:latin typeface="Arial" panose="020B0604020202020204" pitchFamily="34" charset="0"/>
                <a:cs typeface="Arial" panose="020B0604020202020204" pitchFamily="34" charset="0"/>
              </a:rPr>
              <a:t>your homework.</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Never </a:t>
            </a:r>
            <a:r>
              <a:rPr lang="en-US" sz="1800" dirty="0">
                <a:solidFill>
                  <a:schemeClr val="accent5">
                    <a:lumMod val="50000"/>
                  </a:schemeClr>
                </a:solidFill>
                <a:latin typeface="Arial" panose="020B0604020202020204" pitchFamily="34" charset="0"/>
                <a:cs typeface="Arial" panose="020B0604020202020204" pitchFamily="34" charset="0"/>
              </a:rPr>
              <a:t>record or screenshot any part of the lesson.</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Keep </a:t>
            </a:r>
            <a:r>
              <a:rPr lang="en-US" sz="1800" dirty="0">
                <a:solidFill>
                  <a:schemeClr val="accent5">
                    <a:lumMod val="50000"/>
                  </a:schemeClr>
                </a:solidFill>
                <a:latin typeface="Arial" panose="020B0604020202020204" pitchFamily="34" charset="0"/>
                <a:cs typeface="Arial" panose="020B0604020202020204" pitchFamily="34" charset="0"/>
              </a:rPr>
              <a:t>your camera turned on (unless agreed otherwise with your tutor)</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A </a:t>
            </a:r>
            <a:r>
              <a:rPr lang="en-US" sz="1800" dirty="0">
                <a:solidFill>
                  <a:schemeClr val="accent5">
                    <a:lumMod val="50000"/>
                  </a:schemeClr>
                </a:solidFill>
                <a:latin typeface="Arial" panose="020B0604020202020204" pitchFamily="34" charset="0"/>
                <a:cs typeface="Arial" panose="020B0604020202020204" pitchFamily="34" charset="0"/>
              </a:rPr>
              <a:t>tea/coffee is fine, but please avoid eating during the sessions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present, engaged and ready to contribute</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Do </a:t>
            </a:r>
            <a:r>
              <a:rPr lang="en-US" sz="1800" dirty="0">
                <a:solidFill>
                  <a:schemeClr val="accent5">
                    <a:lumMod val="50000"/>
                  </a:schemeClr>
                </a:solidFill>
                <a:latin typeface="Arial" panose="020B0604020202020204" pitchFamily="34" charset="0"/>
                <a:cs typeface="Arial" panose="020B0604020202020204" pitchFamily="34" charset="0"/>
              </a:rPr>
              <a:t>not multitask (documents and presentations that are required for the session are the only things you should have up on your screen). Although it’s tempting to check emails or work on other things when you are not speaking please remain focused.</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If </a:t>
            </a:r>
            <a:r>
              <a:rPr lang="en-US" sz="1800" dirty="0">
                <a:solidFill>
                  <a:schemeClr val="accent5">
                    <a:lumMod val="50000"/>
                  </a:schemeClr>
                </a:solidFill>
                <a:latin typeface="Arial" panose="020B0604020202020204" pitchFamily="34" charset="0"/>
                <a:cs typeface="Arial" panose="020B0604020202020204" pitchFamily="34" charset="0"/>
              </a:rPr>
              <a:t>you need to excuse yourself then please use the chat function to let the tutor know that you need to leave and when you will return.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8697" y="-4915"/>
            <a:ext cx="3226295" cy="58993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052" y="103239"/>
            <a:ext cx="829264" cy="567287"/>
          </a:xfrm>
          <a:prstGeom prst="rect">
            <a:avLst/>
          </a:prstGeom>
        </p:spPr>
      </p:pic>
    </p:spTree>
    <p:extLst>
      <p:ext uri="{BB962C8B-B14F-4D97-AF65-F5344CB8AC3E}">
        <p14:creationId xmlns:p14="http://schemas.microsoft.com/office/powerpoint/2010/main" val="2034032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1957863D837747B66F84C4AB4A93EE" ma:contentTypeVersion="13" ma:contentTypeDescription="Create a new document." ma:contentTypeScope="" ma:versionID="905f9e35f1306d71a9168f3212ba802d">
  <xsd:schema xmlns:xsd="http://www.w3.org/2001/XMLSchema" xmlns:xs="http://www.w3.org/2001/XMLSchema" xmlns:p="http://schemas.microsoft.com/office/2006/metadata/properties" xmlns:ns3="864a162b-6542-4936-93da-60f3c2cf7848" xmlns:ns4="fda347e8-585c-4e63-a911-a81b04e8784d" targetNamespace="http://schemas.microsoft.com/office/2006/metadata/properties" ma:root="true" ma:fieldsID="0ac625125e8b8da08f0ccc94f060c3f8" ns3:_="" ns4:_="">
    <xsd:import namespace="864a162b-6542-4936-93da-60f3c2cf7848"/>
    <xsd:import namespace="fda347e8-585c-4e63-a911-a81b04e8784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a162b-6542-4936-93da-60f3c2cf7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a347e8-585c-4e63-a911-a81b04e8784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CA3E66-6C71-4A0E-83AA-AD05A0ACC4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4a162b-6542-4936-93da-60f3c2cf7848"/>
    <ds:schemaRef ds:uri="fda347e8-585c-4e63-a911-a81b04e878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AF9B54-E2D4-4F18-BE79-AC088A2A8EB5}">
  <ds:schemaRefs>
    <ds:schemaRef ds:uri="http://schemas.microsoft.com/sharepoint/v3/contenttype/forms"/>
  </ds:schemaRefs>
</ds:datastoreItem>
</file>

<file path=customXml/itemProps3.xml><?xml version="1.0" encoding="utf-8"?>
<ds:datastoreItem xmlns:ds="http://schemas.openxmlformats.org/officeDocument/2006/customXml" ds:itemID="{6153C2C5-5807-4AC3-B0D0-368202DAFC3D}">
  <ds:schemaRefs>
    <ds:schemaRef ds:uri="http://www.w3.org/XML/1998/namespace"/>
    <ds:schemaRef ds:uri="http://schemas.microsoft.com/office/2006/metadata/properties"/>
    <ds:schemaRef ds:uri="http://purl.org/dc/elements/1.1/"/>
    <ds:schemaRef ds:uri="http://schemas.microsoft.com/office/infopath/2007/PartnerControls"/>
    <ds:schemaRef ds:uri="http://schemas.microsoft.com/office/2006/documentManagement/types"/>
    <ds:schemaRef ds:uri="864a162b-6542-4936-93da-60f3c2cf7848"/>
    <ds:schemaRef ds:uri="fda347e8-585c-4e63-a911-a81b04e8784d"/>
    <ds:schemaRef ds:uri="http://purl.org/dc/term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TotalTime>
  <Words>228</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Online Learning Class Rules</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Learning Class Rules</dc:title>
  <dc:creator>Fuller, Simon</dc:creator>
  <cp:lastModifiedBy>Healey, John</cp:lastModifiedBy>
  <cp:revision>6</cp:revision>
  <dcterms:created xsi:type="dcterms:W3CDTF">2020-04-22T08:54:23Z</dcterms:created>
  <dcterms:modified xsi:type="dcterms:W3CDTF">2020-07-23T12:50:34Z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0x010100D81957863D837747B66F84C4AB4A93EE</vt:lpwstr>
  </property>
</Properties>
</file>