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51" r:id="rId5"/>
    <p:sldId id="353" r:id="rId6"/>
    <p:sldId id="354" r:id="rId7"/>
    <p:sldId id="355" r:id="rId8"/>
    <p:sldId id="356" r:id="rId9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2448" autoAdjust="0"/>
  </p:normalViewPr>
  <p:slideViewPr>
    <p:cSldViewPr snapToGrid="0">
      <p:cViewPr varScale="1">
        <p:scale>
          <a:sx n="90" d="100"/>
          <a:sy n="90" d="100"/>
        </p:scale>
        <p:origin x="63" y="339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5765C-CAF3-41DD-903F-257AA2C19053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F57AB-D813-4BD9-B2EF-F1D4677A39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6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16CDD-8DD3-48F3-8155-430BD7AFE1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3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68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553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59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237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9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83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4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ulcoy.esen@islington.gov.uk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dultlearning.islington.gov.uk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Information Advice and guidance (IAG) AT </a:t>
            </a:r>
            <a:r>
              <a:rPr lang="en-GB" dirty="0" err="1" smtClean="0"/>
              <a:t>aCL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 Guide to Our Service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79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/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16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the IAG sessions involve?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261512"/>
            <a:ext cx="11604185" cy="5479823"/>
          </a:xfrm>
        </p:spPr>
        <p:txBody>
          <a:bodyPr/>
          <a:lstStyle/>
          <a:p>
            <a:r>
              <a:rPr lang="en-GB" dirty="0" smtClean="0"/>
              <a:t>Our qualified advisors provide 1-1 confidential interviews with learners where the focus is on </a:t>
            </a:r>
            <a:r>
              <a:rPr lang="en-GB" b="1" dirty="0" smtClean="0"/>
              <a:t>your  learning journey.  </a:t>
            </a:r>
          </a:p>
          <a:p>
            <a:r>
              <a:rPr lang="en-GB" dirty="0" smtClean="0"/>
              <a:t>You can </a:t>
            </a:r>
            <a:r>
              <a:rPr lang="en-GB" b="1" dirty="0" smtClean="0"/>
              <a:t>tell your story </a:t>
            </a:r>
            <a:r>
              <a:rPr lang="en-GB" dirty="0" smtClean="0"/>
              <a:t>and be actively listened to, challenged, supported and inspired to overcome personal barriers, plan for the future, and progress.</a:t>
            </a:r>
          </a:p>
          <a:p>
            <a:r>
              <a:rPr lang="en-GB" dirty="0" smtClean="0"/>
              <a:t>There is a chance for you to ask questions, and </a:t>
            </a:r>
            <a:r>
              <a:rPr lang="en-GB" b="1" dirty="0" smtClean="0"/>
              <a:t>explore </a:t>
            </a:r>
            <a:r>
              <a:rPr lang="en-GB" dirty="0" smtClean="0"/>
              <a:t>any aspect of training, learning or employment  you are thinking of progressing onto, in a non – judgemental and safe, up to date, environment.</a:t>
            </a:r>
          </a:p>
          <a:p>
            <a:r>
              <a:rPr lang="en-GB" dirty="0" smtClean="0"/>
              <a:t>It’s an opportunity for you to </a:t>
            </a:r>
            <a:r>
              <a:rPr lang="en-GB" b="1" dirty="0" smtClean="0"/>
              <a:t>plan</a:t>
            </a:r>
            <a:r>
              <a:rPr lang="en-GB" dirty="0" smtClean="0"/>
              <a:t> a  specific and realistic route into employment, training or further qualifications.</a:t>
            </a:r>
          </a:p>
          <a:p>
            <a:r>
              <a:rPr lang="en-GB" dirty="0" smtClean="0"/>
              <a:t>We can give you help to </a:t>
            </a:r>
            <a:r>
              <a:rPr lang="en-GB" b="1" dirty="0" smtClean="0"/>
              <a:t>tackle change </a:t>
            </a:r>
            <a:r>
              <a:rPr lang="en-GB" dirty="0" smtClean="0"/>
              <a:t>and identify your strengths, skills and transferable skills to use effectively for the future.</a:t>
            </a:r>
          </a:p>
          <a:p>
            <a:r>
              <a:rPr lang="en-GB" dirty="0" smtClean="0"/>
              <a:t>You will also be given </a:t>
            </a:r>
            <a:r>
              <a:rPr lang="en-GB" b="1" dirty="0" smtClean="0"/>
              <a:t>information </a:t>
            </a:r>
            <a:r>
              <a:rPr lang="en-GB" dirty="0" smtClean="0"/>
              <a:t>about training courses, qualifications and employment opportunities which is relevant to you, up to date, impartial in line with current equality and diversity legislation.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83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/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167768" y="1981646"/>
            <a:ext cx="4487172" cy="293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 </a:t>
            </a:r>
          </a:p>
          <a:p>
            <a:pPr marL="0" indent="0">
              <a:buFont typeface="Wingdings" pitchFamily="2" charset="2"/>
              <a:buNone/>
            </a:pPr>
            <a:r>
              <a:rPr lang="en-GB" b="1" kern="0" dirty="0" smtClean="0"/>
              <a:t>For ESOL tutors and their learners: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/>
              <a:t>C</a:t>
            </a:r>
            <a:r>
              <a:rPr lang="en-GB" kern="0" dirty="0" smtClean="0"/>
              <a:t>ontact Gulcoy on 07712 403428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Email </a:t>
            </a:r>
            <a:r>
              <a:rPr lang="en-GB" u="sng" kern="0" dirty="0" smtClean="0">
                <a:hlinkClick r:id="rId3"/>
              </a:rPr>
              <a:t>gulcoy.esen@islington.gov.uk</a:t>
            </a:r>
            <a:r>
              <a:rPr lang="en-GB" kern="0" dirty="0" smtClean="0"/>
              <a:t>      </a:t>
            </a:r>
          </a:p>
          <a:p>
            <a:pPr marL="0" indent="0">
              <a:buFont typeface="Wingdings" pitchFamily="2" charset="2"/>
              <a:buNone/>
            </a:pPr>
            <a:endParaRPr lang="en-GB" kern="0" dirty="0" smtClean="0"/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Appointments available: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Mondays and Tuesdays 1.30 - 3pm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  </a:t>
            </a:r>
          </a:p>
          <a:p>
            <a:endParaRPr lang="en-GB" kern="0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To find out about all or our courses on offer visit: </a:t>
            </a:r>
            <a:r>
              <a:rPr lang="en-GB" sz="2000" u="sng" dirty="0">
                <a:hlinkClick r:id="rId4"/>
              </a:rPr>
              <a:t>www.adultlearning.islington.gov.uk</a:t>
            </a:r>
            <a:r>
              <a:rPr lang="en-GB" sz="20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For the summer term 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23291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080" y="2034256"/>
            <a:ext cx="5572828" cy="331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428275"/>
      </p:ext>
    </p:extLst>
  </p:cSld>
  <p:clrMapOvr>
    <a:masterClrMapping/>
  </p:clrMapOvr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496156611B3A4C9D3016DD1C82BE82" ma:contentTypeVersion="11" ma:contentTypeDescription="Create a new document." ma:contentTypeScope="" ma:versionID="4aaed27ac85a09b2a9f5ed228cc76d54">
  <xsd:schema xmlns:xsd="http://www.w3.org/2001/XMLSchema" xmlns:xs="http://www.w3.org/2001/XMLSchema" xmlns:p="http://schemas.microsoft.com/office/2006/metadata/properties" xmlns:ns3="b3fe5981-60c0-4104-a1b1-a1fac9687ed0" xmlns:ns4="e0e7bb2f-ff26-4fae-befd-4a9a53791a98" targetNamespace="http://schemas.microsoft.com/office/2006/metadata/properties" ma:root="true" ma:fieldsID="53ef1452f0fbbb324f542e9efb166cd8" ns3:_="" ns4:_="">
    <xsd:import namespace="b3fe5981-60c0-4104-a1b1-a1fac9687ed0"/>
    <xsd:import namespace="e0e7bb2f-ff26-4fae-befd-4a9a53791a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e5981-60c0-4104-a1b1-a1fac9687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7bb2f-ff26-4fae-befd-4a9a53791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1828EB-B8E6-4FE8-8686-A5375D5D18E7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0e7bb2f-ff26-4fae-befd-4a9a53791a98"/>
    <ds:schemaRef ds:uri="b3fe5981-60c0-4104-a1b1-a1fac9687ed0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5029E20-AC16-42F9-A2A5-E7C59C8095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F31169-F113-4CCB-B971-2EB10945A9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e5981-60c0-4104-a1b1-a1fac9687ed0"/>
    <ds:schemaRef ds:uri="e0e7bb2f-ff26-4fae-befd-4a9a53791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4022</TotalTime>
  <Words>409</Words>
  <Application>Microsoft Office PowerPoint</Application>
  <PresentationFormat>Widescreen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Islington Council</vt:lpstr>
      <vt:lpstr>PowerPoint Presentation</vt:lpstr>
      <vt:lpstr>Our ACL 1-1 IAG offer</vt:lpstr>
      <vt:lpstr>What do the IAG sessions involve?</vt:lpstr>
      <vt:lpstr>How can learners book an appointment?</vt:lpstr>
      <vt:lpstr>PowerPoint Presentation</vt:lpstr>
    </vt:vector>
  </TitlesOfParts>
  <Company>LBI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Ahmed, Akeel</dc:creator>
  <cp:lastModifiedBy>Moore, Alison</cp:lastModifiedBy>
  <cp:revision>240</cp:revision>
  <cp:lastPrinted>2019-06-12T18:32:12Z</cp:lastPrinted>
  <dcterms:created xsi:type="dcterms:W3CDTF">2019-06-05T08:50:29Z</dcterms:created>
  <dcterms:modified xsi:type="dcterms:W3CDTF">2020-06-30T08:43:23Z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0x010100BA496156611B3A4C9D3016DD1C82BE82</vt:lpwstr>
  </property>
</Properties>
</file>