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99" r:id="rId6"/>
    <p:sldId id="301" r:id="rId7"/>
    <p:sldId id="300" r:id="rId8"/>
    <p:sldId id="257" r:id="rId9"/>
    <p:sldId id="292" r:id="rId10"/>
    <p:sldId id="293" r:id="rId11"/>
    <p:sldId id="297" r:id="rId12"/>
    <p:sldId id="298" r:id="rId13"/>
    <p:sldId id="277" r:id="rId14"/>
    <p:sldId id="266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Anna" initials="WA" lastIdx="1" clrIdx="0">
    <p:extLst>
      <p:ext uri="{19B8F6BF-5375-455C-9EA6-DF929625EA0E}">
        <p15:presenceInfo xmlns:p15="http://schemas.microsoft.com/office/powerpoint/2012/main" userId="S-1-5-21-842925246-1214440339-725345543-80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2020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4T14:33:21.458" idx="1">
    <p:pos x="10" y="10"/>
    <p:text>Kahoot?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44988"/>
            <a:ext cx="7766936" cy="930302"/>
          </a:xfrm>
        </p:spPr>
        <p:txBody>
          <a:bodyPr/>
          <a:lstStyle/>
          <a:p>
            <a:r>
              <a:rPr lang="en-GB" smtClean="0"/>
              <a:t>Lesson Four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972" y="3085105"/>
            <a:ext cx="7304479" cy="2062627"/>
          </a:xfrm>
        </p:spPr>
        <p:txBody>
          <a:bodyPr>
            <a:noAutofit/>
          </a:bodyPr>
          <a:lstStyle/>
          <a:p>
            <a:r>
              <a:rPr lang="en-GB" b="1" dirty="0" smtClean="0"/>
              <a:t>To revisit and practice future forms of will/ shall and going to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48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220" t="27636" r="34716" b="19977"/>
          <a:stretch/>
        </p:blipFill>
        <p:spPr>
          <a:xfrm>
            <a:off x="914401" y="972766"/>
            <a:ext cx="10252953" cy="53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944" t="42346" r="57361" b="16420"/>
          <a:stretch/>
        </p:blipFill>
        <p:spPr>
          <a:xfrm>
            <a:off x="2108200" y="660399"/>
            <a:ext cx="7848600" cy="59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816" t="26690" r="65781" b="39173"/>
          <a:stretch/>
        </p:blipFill>
        <p:spPr>
          <a:xfrm>
            <a:off x="486382" y="612841"/>
            <a:ext cx="5175115" cy="4245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458"/>
          <a:stretch/>
        </p:blipFill>
        <p:spPr>
          <a:xfrm>
            <a:off x="5661497" y="2587557"/>
            <a:ext cx="6404206" cy="39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64" t="22248" r="21589" b="35788"/>
          <a:stretch/>
        </p:blipFill>
        <p:spPr>
          <a:xfrm>
            <a:off x="2785730" y="361506"/>
            <a:ext cx="6655981" cy="60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18" t="20801" r="25775" b="11188"/>
          <a:stretch/>
        </p:blipFill>
        <p:spPr>
          <a:xfrm>
            <a:off x="1020726" y="297712"/>
            <a:ext cx="10280552" cy="62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0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17" t="19354" r="24961" b="10775"/>
          <a:stretch/>
        </p:blipFill>
        <p:spPr>
          <a:xfrm>
            <a:off x="833745" y="276447"/>
            <a:ext cx="10670683" cy="65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7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772" t="20409" r="61316" b="28129"/>
          <a:stretch/>
        </p:blipFill>
        <p:spPr>
          <a:xfrm>
            <a:off x="2262908" y="295564"/>
            <a:ext cx="6132946" cy="5935110"/>
          </a:xfrm>
          <a:prstGeom prst="rect">
            <a:avLst/>
          </a:prstGeom>
        </p:spPr>
      </p:pic>
      <p:pic>
        <p:nvPicPr>
          <p:cNvPr id="2" name="EF4e_Intermediate_Plus_SB_4.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7253" y="13661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Bank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09" t="24464" r="35000" b="9415"/>
          <a:stretch/>
        </p:blipFill>
        <p:spPr>
          <a:xfrm>
            <a:off x="1270739" y="347977"/>
            <a:ext cx="9468597" cy="623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Let’s play </a:t>
            </a:r>
            <a:r>
              <a:rPr lang="en-GB" dirty="0" err="1" smtClean="0"/>
              <a:t>Kahoot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1182"/>
          <a:stretch/>
        </p:blipFill>
        <p:spPr>
          <a:xfrm>
            <a:off x="3298005" y="438470"/>
            <a:ext cx="4871126" cy="1015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628" b="72994"/>
          <a:stretch/>
        </p:blipFill>
        <p:spPr>
          <a:xfrm>
            <a:off x="739739" y="1654140"/>
            <a:ext cx="4871126" cy="452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816" b="65186"/>
          <a:stretch/>
        </p:blipFill>
        <p:spPr>
          <a:xfrm>
            <a:off x="739739" y="2279047"/>
            <a:ext cx="4871126" cy="431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5385" b="56617"/>
          <a:stretch/>
        </p:blipFill>
        <p:spPr>
          <a:xfrm>
            <a:off x="739739" y="2883406"/>
            <a:ext cx="4871126" cy="431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3002" b="44811"/>
          <a:stretch/>
        </p:blipFill>
        <p:spPr>
          <a:xfrm>
            <a:off x="739739" y="3487764"/>
            <a:ext cx="4871126" cy="6575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4999" b="36241"/>
          <a:stretch/>
        </p:blipFill>
        <p:spPr>
          <a:xfrm>
            <a:off x="739739" y="4318154"/>
            <a:ext cx="4871126" cy="472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3377" b="28054"/>
          <a:stretch/>
        </p:blipFill>
        <p:spPr>
          <a:xfrm>
            <a:off x="739739" y="4963609"/>
            <a:ext cx="4871126" cy="462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71375" b="15485"/>
          <a:stretch/>
        </p:blipFill>
        <p:spPr>
          <a:xfrm>
            <a:off x="6424186" y="1785888"/>
            <a:ext cx="4871126" cy="708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87751"/>
          <a:stretch/>
        </p:blipFill>
        <p:spPr>
          <a:xfrm>
            <a:off x="6424186" y="2826902"/>
            <a:ext cx="4871126" cy="66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96156611B3A4C9D3016DD1C82BE82" ma:contentTypeVersion="14" ma:contentTypeDescription="Create a new document." ma:contentTypeScope="" ma:versionID="b5b4013cd534347162cf6a2946ed71f9">
  <xsd:schema xmlns:xsd="http://www.w3.org/2001/XMLSchema" xmlns:xs="http://www.w3.org/2001/XMLSchema" xmlns:p="http://schemas.microsoft.com/office/2006/metadata/properties" xmlns:ns3="b3fe5981-60c0-4104-a1b1-a1fac9687ed0" xmlns:ns4="e0e7bb2f-ff26-4fae-befd-4a9a53791a98" targetNamespace="http://schemas.microsoft.com/office/2006/metadata/properties" ma:root="true" ma:fieldsID="03699a40987b3fe425595d1db68f5936" ns3:_="" ns4:_="">
    <xsd:import namespace="b3fe5981-60c0-4104-a1b1-a1fac9687ed0"/>
    <xsd:import namespace="e0e7bb2f-ff26-4fae-befd-4a9a53791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5981-60c0-4104-a1b1-a1fac9687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7bb2f-ff26-4fae-befd-4a9a53791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0B0AA-F219-431C-9737-B74693072B05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b3fe5981-60c0-4104-a1b1-a1fac9687ed0"/>
    <ds:schemaRef ds:uri="http://schemas.microsoft.com/office/2006/documentManagement/types"/>
    <ds:schemaRef ds:uri="e0e7bb2f-ff26-4fae-befd-4a9a53791a9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12D780-F768-4B18-91E1-E7451E89D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DAC1D-18CF-42AF-B962-7AC39C334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e5981-60c0-4104-a1b1-a1fac9687ed0"/>
    <ds:schemaRef ds:uri="e0e7bb2f-ff26-4fae-befd-4a9a53791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758</TotalTime>
  <Words>21</Words>
  <Application>Microsoft Office PowerPoint</Application>
  <PresentationFormat>Widescreen</PresentationFormat>
  <Paragraphs>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Lesson Four</vt:lpstr>
      <vt:lpstr>PowerPoint Presentation</vt:lpstr>
      <vt:lpstr>PowerPoint Presentation</vt:lpstr>
      <vt:lpstr>PowerPoint Presentation</vt:lpstr>
      <vt:lpstr>PowerPoint Presentation</vt:lpstr>
      <vt:lpstr>Grammar Bank</vt:lpstr>
      <vt:lpstr>PowerPoint Presentation</vt:lpstr>
      <vt:lpstr>Let’s play Kahoot!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Ward, Anna</dc:creator>
  <cp:lastModifiedBy>Ward, Anna</cp:lastModifiedBy>
  <cp:revision>35</cp:revision>
  <dcterms:created xsi:type="dcterms:W3CDTF">2020-09-25T08:29:45Z</dcterms:created>
  <dcterms:modified xsi:type="dcterms:W3CDTF">2021-12-13T16:27:54Z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0x010100BA496156611B3A4C9D3016DD1C82BE82</vt:lpwstr>
  </property>
</Properties>
</file>